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93" r:id="rId3"/>
    <p:sldId id="7546" r:id="rId4"/>
    <p:sldId id="310" r:id="rId5"/>
    <p:sldId id="7548" r:id="rId6"/>
    <p:sldId id="7549" r:id="rId7"/>
    <p:sldId id="7550" r:id="rId8"/>
    <p:sldId id="306" r:id="rId9"/>
    <p:sldId id="25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37586-DB75-4C42-B783-9AFEA9B7044E}" v="134" dt="2020-07-03T14:12:26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9" autoAdjust="0"/>
    <p:restoredTop sz="94962" autoAdjust="0"/>
  </p:normalViewPr>
  <p:slideViewPr>
    <p:cSldViewPr snapToGrid="0">
      <p:cViewPr varScale="1">
        <p:scale>
          <a:sx n="81" d="100"/>
          <a:sy n="81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9203D-7443-4485-AF4F-220C0140128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C7B4B-21DF-41BB-97D0-08EC4B8F2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96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精准记录你的每一笔收入及支出并设定其类别备注等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可以将收支进行统计报表，自动生成柱状图和饼状图，使得您的消费更加直观。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精准记录你的每一笔收入及支出并设定其类别备注等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可以将收支进行统计报表，自动生成柱状图和饼状图，使得您的消费更加直观。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精准记录你的每一笔收入及支出并设定其类别备注等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可以将收支进行统计报表，自动生成柱状图和饼状图，使得您的消费更加直观。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精准记录你的每一笔收入及支出并设定其类别备注等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可以将收支进行统计报表，自动生成柱状图和饼状图，使得您的消费更加直观。</a:t>
            </a:r>
            <a:endParaRPr lang="en-US" altLang="zh-CN" sz="1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72CD8-8591-4F3C-87BB-F67CE7A96C3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786" y="151103"/>
            <a:ext cx="5883214" cy="635316"/>
            <a:chOff x="1771081" y="-98892"/>
            <a:chExt cx="5883214" cy="635316"/>
          </a:xfrm>
        </p:grpSpPr>
        <p:sp>
          <p:nvSpPr>
            <p:cNvPr id="6" name="文本框 5"/>
            <p:cNvSpPr txBox="1"/>
            <p:nvPr/>
          </p:nvSpPr>
          <p:spPr>
            <a:xfrm flipH="1">
              <a:off x="2795857" y="-98892"/>
              <a:ext cx="36684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282425"/>
                  </a:solidFill>
                  <a:latin typeface="+mn-ea"/>
                  <a:ea typeface="+mn-ea"/>
                </a:rPr>
                <a:t>此处添加标题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8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9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ED29-C50C-4A0B-9FE8-88A2E7DE69B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E7B6C-F8C8-4154-8F77-A7DE7DEEBD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21543" y="1774150"/>
            <a:ext cx="854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实训项目总结答辩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41420" y="4893945"/>
            <a:ext cx="4710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不会码代码的代码组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ea typeface="+mn-lt"/>
            </a:endParaRPr>
          </a:p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2020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年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7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月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3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</a:rPr>
              <a:t>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77871" y="3441769"/>
            <a:ext cx="350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——</a:t>
            </a:r>
            <a:r>
              <a:rPr lang="zh-CN" altLang="en-US" sz="2400" dirty="0"/>
              <a:t>网上银行系统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13"/>
          <p:cNvSpPr>
            <a:spLocks noChangeArrowheads="1"/>
          </p:cNvSpPr>
          <p:nvPr/>
        </p:nvSpPr>
        <p:spPr bwMode="auto">
          <a:xfrm rot="16200000">
            <a:off x="4536698" y="1767375"/>
            <a:ext cx="3204435" cy="3348327"/>
          </a:xfrm>
          <a:custGeom>
            <a:avLst/>
            <a:gdLst>
              <a:gd name="T0" fmla="*/ 1914608 w 3790824"/>
              <a:gd name="T1" fmla="*/ 1044392 h 3962533"/>
              <a:gd name="T2" fmla="*/ 1914608 w 3790824"/>
              <a:gd name="T3" fmla="*/ 2916063 h 3962533"/>
              <a:gd name="T4" fmla="*/ 3790950 w 3790824"/>
              <a:gd name="T5" fmla="*/ 1792666 h 3962533"/>
              <a:gd name="T6" fmla="*/ 3654955 w 3790824"/>
              <a:gd name="T7" fmla="*/ 2219370 h 3962533"/>
              <a:gd name="T8" fmla="*/ 3249773 w 3790824"/>
              <a:gd name="T9" fmla="*/ 2254873 h 3962533"/>
              <a:gd name="T10" fmla="*/ 2938983 w 3790824"/>
              <a:gd name="T11" fmla="*/ 2877073 h 3962533"/>
              <a:gd name="T12" fmla="*/ 3249913 w 3790824"/>
              <a:gd name="T13" fmla="*/ 3367524 h 3962533"/>
              <a:gd name="T14" fmla="*/ 2961701 w 3790824"/>
              <a:gd name="T15" fmla="*/ 3628681 h 3962533"/>
              <a:gd name="T16" fmla="*/ 2488862 w 3790824"/>
              <a:gd name="T17" fmla="*/ 3214815 h 3962533"/>
              <a:gd name="T18" fmla="*/ 2053951 w 3790824"/>
              <a:gd name="T19" fmla="*/ 3335955 h 3962533"/>
              <a:gd name="T20" fmla="*/ 2037630 w 3790824"/>
              <a:gd name="T21" fmla="*/ 3826415 h 3962533"/>
              <a:gd name="T22" fmla="*/ 1610898 w 3790824"/>
              <a:gd name="T23" fmla="*/ 3962400 h 3962533"/>
              <a:gd name="T24" fmla="*/ 1474903 w 3790824"/>
              <a:gd name="T25" fmla="*/ 3269122 h 3962533"/>
              <a:gd name="T26" fmla="*/ 1047706 w 3790824"/>
              <a:gd name="T27" fmla="*/ 3031802 h 3962533"/>
              <a:gd name="T28" fmla="*/ 710106 w 3790824"/>
              <a:gd name="T29" fmla="*/ 3250790 h 3962533"/>
              <a:gd name="T30" fmla="*/ 320813 w 3790824"/>
              <a:gd name="T31" fmla="*/ 3029342 h 3962533"/>
              <a:gd name="T32" fmla="*/ 666149 w 3790824"/>
              <a:gd name="T33" fmla="*/ 2525820 h 3962533"/>
              <a:gd name="T34" fmla="*/ 579442 w 3790824"/>
              <a:gd name="T35" fmla="*/ 2254873 h 3962533"/>
              <a:gd name="T36" fmla="*/ 135995 w 3790824"/>
              <a:gd name="T37" fmla="*/ 2219371 h 3962533"/>
              <a:gd name="T38" fmla="*/ 0 w 3790824"/>
              <a:gd name="T39" fmla="*/ 1792667 h 3962533"/>
              <a:gd name="T40" fmla="*/ 592018 w 3790824"/>
              <a:gd name="T41" fmla="*/ 1656681 h 3962533"/>
              <a:gd name="T42" fmla="*/ 784508 w 3790824"/>
              <a:gd name="T43" fmla="*/ 1218295 h 3962533"/>
              <a:gd name="T44" fmla="*/ 538510 w 3790824"/>
              <a:gd name="T45" fmla="*/ 735431 h 3962533"/>
              <a:gd name="T46" fmla="*/ 791555 w 3790824"/>
              <a:gd name="T47" fmla="*/ 365912 h 3962533"/>
              <a:gd name="T48" fmla="*/ 1281797 w 3790824"/>
              <a:gd name="T49" fmla="*/ 773849 h 3962533"/>
              <a:gd name="T50" fmla="*/ 1474902 w 3790824"/>
              <a:gd name="T51" fmla="*/ 691336 h 3962533"/>
              <a:gd name="T52" fmla="*/ 1610897 w 3790824"/>
              <a:gd name="T53" fmla="*/ 0 h 3962533"/>
              <a:gd name="T54" fmla="*/ 2037629 w 3790824"/>
              <a:gd name="T55" fmla="*/ 135985 h 3962533"/>
              <a:gd name="T56" fmla="*/ 2053951 w 3790824"/>
              <a:gd name="T57" fmla="*/ 624502 h 3962533"/>
              <a:gd name="T58" fmla="*/ 2559887 w 3790824"/>
              <a:gd name="T59" fmla="*/ 779855 h 3962533"/>
              <a:gd name="T60" fmla="*/ 3069333 w 3790824"/>
              <a:gd name="T61" fmla="*/ 453835 h 3962533"/>
              <a:gd name="T62" fmla="*/ 3317959 w 3790824"/>
              <a:gd name="T63" fmla="*/ 752920 h 3962533"/>
              <a:gd name="T64" fmla="*/ 2989890 w 3790824"/>
              <a:gd name="T65" fmla="*/ 1144996 h 3962533"/>
              <a:gd name="T66" fmla="*/ 3216190 w 3790824"/>
              <a:gd name="T67" fmla="*/ 1574985 h 3962533"/>
              <a:gd name="T68" fmla="*/ 3654955 w 3790824"/>
              <a:gd name="T69" fmla="*/ 1656680 h 396253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90824"/>
              <a:gd name="T106" fmla="*/ 0 h 3962533"/>
              <a:gd name="T107" fmla="*/ 3790824 w 3790824"/>
              <a:gd name="T108" fmla="*/ 3962533 h 396253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lum bright="32000" contrast="76000"/>
            </a:blip>
            <a:srcRect/>
            <a:stretch>
              <a:fillRect l="-4000" r="-6000" b="-68000"/>
            </a:stretch>
          </a:blipFill>
          <a:ln>
            <a:solidFill>
              <a:schemeClr val="accent2"/>
            </a:solidFill>
          </a:ln>
        </p:spPr>
        <p:txBody>
          <a:bodyPr lIns="91412" tIns="45706" rIns="91412" bIns="45706" anchor="ctr"/>
          <a:lstStyle/>
          <a:p>
            <a:pPr>
              <a:defRPr/>
            </a:pPr>
            <a:endParaRPr lang="zh-CN" altLang="en-US" sz="1335" dirty="0"/>
          </a:p>
        </p:txBody>
      </p:sp>
      <p:grpSp>
        <p:nvGrpSpPr>
          <p:cNvPr id="2" name="组合 12"/>
          <p:cNvGrpSpPr/>
          <p:nvPr/>
        </p:nvGrpSpPr>
        <p:grpSpPr>
          <a:xfrm>
            <a:off x="7578912" y="1608490"/>
            <a:ext cx="1173114" cy="409104"/>
            <a:chOff x="7651210" y="2019970"/>
            <a:chExt cx="1173476" cy="409105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7651210" y="2019970"/>
              <a:ext cx="491304" cy="4091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8142514" y="2019970"/>
              <a:ext cx="68217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11"/>
          <p:cNvGrpSpPr/>
          <p:nvPr/>
        </p:nvGrpSpPr>
        <p:grpSpPr>
          <a:xfrm flipV="1">
            <a:off x="7609392" y="4658545"/>
            <a:ext cx="1173114" cy="379439"/>
            <a:chOff x="7708177" y="4291456"/>
            <a:chExt cx="1173476" cy="409105"/>
          </a:xfrm>
        </p:grpSpPr>
        <p:cxnSp>
          <p:nvCxnSpPr>
            <p:cNvPr id="56" name="直接连接符 55"/>
            <p:cNvCxnSpPr/>
            <p:nvPr/>
          </p:nvCxnSpPr>
          <p:spPr>
            <a:xfrm flipH="1">
              <a:off x="7708177" y="4291456"/>
              <a:ext cx="491304" cy="4091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8199481" y="4291456"/>
              <a:ext cx="68217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61"/>
          <p:cNvGrpSpPr/>
          <p:nvPr/>
        </p:nvGrpSpPr>
        <p:grpSpPr>
          <a:xfrm flipH="1">
            <a:off x="3151301" y="1626508"/>
            <a:ext cx="1285337" cy="409104"/>
            <a:chOff x="7651210" y="2019970"/>
            <a:chExt cx="1173476" cy="409105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7651210" y="2019970"/>
              <a:ext cx="491304" cy="4091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8142514" y="2019970"/>
              <a:ext cx="68217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64"/>
          <p:cNvGrpSpPr/>
          <p:nvPr/>
        </p:nvGrpSpPr>
        <p:grpSpPr>
          <a:xfrm flipH="1" flipV="1">
            <a:off x="3151301" y="3893537"/>
            <a:ext cx="1285337" cy="379439"/>
            <a:chOff x="7708177" y="4291456"/>
            <a:chExt cx="1173476" cy="409105"/>
          </a:xfrm>
        </p:grpSpPr>
        <p:cxnSp>
          <p:nvCxnSpPr>
            <p:cNvPr id="66" name="直接连接符 65"/>
            <p:cNvCxnSpPr/>
            <p:nvPr/>
          </p:nvCxnSpPr>
          <p:spPr>
            <a:xfrm flipH="1">
              <a:off x="7708177" y="4291456"/>
              <a:ext cx="491304" cy="4091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8199481" y="4291456"/>
              <a:ext cx="68217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文本框 84"/>
          <p:cNvSpPr txBox="1"/>
          <p:nvPr/>
        </p:nvSpPr>
        <p:spPr>
          <a:xfrm>
            <a:off x="8828405" y="1318895"/>
            <a:ext cx="1902460" cy="58474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龚子昂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919605" y="1334135"/>
            <a:ext cx="1446530" cy="58474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郝爽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1738766" y="3980602"/>
            <a:ext cx="1414145" cy="58474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李梦琴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8857615" y="4751382"/>
            <a:ext cx="1873250" cy="58474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尹奥禧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30" name="文本框 29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小组成员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32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33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4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38" name="组合 12"/>
          <p:cNvGrpSpPr/>
          <p:nvPr/>
        </p:nvGrpSpPr>
        <p:grpSpPr>
          <a:xfrm>
            <a:off x="7964434" y="3222075"/>
            <a:ext cx="1173114" cy="409104"/>
            <a:chOff x="7651210" y="2019970"/>
            <a:chExt cx="1173476" cy="409105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7651210" y="2019970"/>
              <a:ext cx="491304" cy="4091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8142514" y="2019970"/>
              <a:ext cx="68217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9270027" y="2929701"/>
            <a:ext cx="1873250" cy="58474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尹陈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78808" y="2826462"/>
            <a:ext cx="1120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不会码代码的代码组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800000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85" grpId="0"/>
      <p:bldP spid="87" grpId="0"/>
      <p:bldP spid="89" grpId="0"/>
      <p:bldP spid="91" grpId="0"/>
      <p:bldP spid="41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48" name="文本框 47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开发流程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51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2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A6E3018-414E-436C-A927-7A44270161D0}"/>
              </a:ext>
            </a:extLst>
          </p:cNvPr>
          <p:cNvSpPr txBox="1"/>
          <p:nvPr/>
        </p:nvSpPr>
        <p:spPr>
          <a:xfrm>
            <a:off x="2076830" y="5790332"/>
            <a:ext cx="225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6E92BA-C51B-4047-924C-77ED8C773593}"/>
              </a:ext>
            </a:extLst>
          </p:cNvPr>
          <p:cNvSpPr txBox="1"/>
          <p:nvPr/>
        </p:nvSpPr>
        <p:spPr>
          <a:xfrm>
            <a:off x="6964738" y="5790332"/>
            <a:ext cx="279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开发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886FFA2-623E-4BAB-A9D1-08EEFC608FF1}"/>
              </a:ext>
            </a:extLst>
          </p:cNvPr>
          <p:cNvSpPr/>
          <p:nvPr/>
        </p:nvSpPr>
        <p:spPr>
          <a:xfrm>
            <a:off x="4313638" y="5997572"/>
            <a:ext cx="2259106" cy="504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91B8C4-2BC9-44B6-B272-76DB8669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4" y="1440952"/>
            <a:ext cx="3524742" cy="38010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64DD55-D51B-4EF0-9208-D2F5B63EE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920" y="808795"/>
            <a:ext cx="3110229" cy="48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007553" y="2161236"/>
            <a:ext cx="36304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个人用户模块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33" name="文本框 32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功能分析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36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7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40417D-AB76-4E16-B9A9-39B7A65C76C7}"/>
              </a:ext>
            </a:extLst>
          </p:cNvPr>
          <p:cNvSpPr txBox="1"/>
          <p:nvPr/>
        </p:nvSpPr>
        <p:spPr>
          <a:xfrm>
            <a:off x="1007553" y="3602225"/>
            <a:ext cx="392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1B2CC3-AD8F-4995-8E76-64D6580543A5}"/>
              </a:ext>
            </a:extLst>
          </p:cNvPr>
          <p:cNvSpPr txBox="1"/>
          <p:nvPr/>
        </p:nvSpPr>
        <p:spPr>
          <a:xfrm>
            <a:off x="1007553" y="5043214"/>
            <a:ext cx="4045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管理功能模块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D6372-DC80-4FB9-A477-BE000070F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4"/>
          <a:stretch/>
        </p:blipFill>
        <p:spPr>
          <a:xfrm>
            <a:off x="-424206" y="6340273"/>
            <a:ext cx="424206" cy="19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901252" y="151103"/>
            <a:ext cx="36304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个人用户模块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33" name="文本框 32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功能分析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36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7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B40417D-AB76-4E16-B9A9-39B7A65C76C7}"/>
              </a:ext>
            </a:extLst>
          </p:cNvPr>
          <p:cNvSpPr txBox="1"/>
          <p:nvPr/>
        </p:nvSpPr>
        <p:spPr>
          <a:xfrm>
            <a:off x="1007553" y="3602225"/>
            <a:ext cx="392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1B2CC3-AD8F-4995-8E76-64D6580543A5}"/>
              </a:ext>
            </a:extLst>
          </p:cNvPr>
          <p:cNvSpPr txBox="1"/>
          <p:nvPr/>
        </p:nvSpPr>
        <p:spPr>
          <a:xfrm>
            <a:off x="1007553" y="5043214"/>
            <a:ext cx="4045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管理功能模块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D6372-DC80-4FB9-A477-BE000070F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4"/>
          <a:stretch/>
        </p:blipFill>
        <p:spPr>
          <a:xfrm>
            <a:off x="-1" y="920538"/>
            <a:ext cx="12192000" cy="56444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C7185B-DBD7-4B7B-8C52-87A85064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8721" y="6324495"/>
            <a:ext cx="518721" cy="2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5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901252" y="151103"/>
            <a:ext cx="36304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企业用户模块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33" name="文本框 32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功能分析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36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7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7C7185B-DBD7-4B7B-8C52-87A85064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8250"/>
            <a:ext cx="12191999" cy="5651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12879B-846E-4D69-B6E1-B467B005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8157" y="6396583"/>
            <a:ext cx="622169" cy="2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901252" y="151103"/>
            <a:ext cx="36304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管理功能模块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33" name="文本框 32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功能分析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36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7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112879B-846E-4D69-B6E1-B467B005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896"/>
            <a:ext cx="12192000" cy="53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4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val 113"/>
          <p:cNvSpPr/>
          <p:nvPr/>
        </p:nvSpPr>
        <p:spPr>
          <a:xfrm>
            <a:off x="7373170" y="3348864"/>
            <a:ext cx="140081" cy="1401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5" name="Oval 118"/>
          <p:cNvSpPr/>
          <p:nvPr/>
        </p:nvSpPr>
        <p:spPr>
          <a:xfrm>
            <a:off x="6848300" y="3881136"/>
            <a:ext cx="546822" cy="5469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id-ID" sz="2400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6" name="chenying0907 56"/>
          <p:cNvSpPr/>
          <p:nvPr/>
        </p:nvSpPr>
        <p:spPr bwMode="auto">
          <a:xfrm>
            <a:off x="4721918" y="2747738"/>
            <a:ext cx="2716684" cy="3403740"/>
          </a:xfrm>
          <a:custGeom>
            <a:avLst/>
            <a:gdLst>
              <a:gd name="T0" fmla="*/ 197 w 454"/>
              <a:gd name="T1" fmla="*/ 254 h 569"/>
              <a:gd name="T2" fmla="*/ 200 w 454"/>
              <a:gd name="T3" fmla="*/ 449 h 569"/>
              <a:gd name="T4" fmla="*/ 148 w 454"/>
              <a:gd name="T5" fmla="*/ 559 h 569"/>
              <a:gd name="T6" fmla="*/ 122 w 454"/>
              <a:gd name="T7" fmla="*/ 569 h 569"/>
              <a:gd name="T8" fmla="*/ 339 w 454"/>
              <a:gd name="T9" fmla="*/ 569 h 569"/>
              <a:gd name="T10" fmla="*/ 304 w 454"/>
              <a:gd name="T11" fmla="*/ 557 h 569"/>
              <a:gd name="T12" fmla="*/ 277 w 454"/>
              <a:gd name="T13" fmla="*/ 354 h 569"/>
              <a:gd name="T14" fmla="*/ 282 w 454"/>
              <a:gd name="T15" fmla="*/ 261 h 569"/>
              <a:gd name="T16" fmla="*/ 315 w 454"/>
              <a:gd name="T17" fmla="*/ 247 h 569"/>
              <a:gd name="T18" fmla="*/ 454 w 454"/>
              <a:gd name="T19" fmla="*/ 120 h 569"/>
              <a:gd name="T20" fmla="*/ 451 w 454"/>
              <a:gd name="T21" fmla="*/ 117 h 569"/>
              <a:gd name="T22" fmla="*/ 451 w 454"/>
              <a:gd name="T23" fmla="*/ 117 h 569"/>
              <a:gd name="T24" fmla="*/ 389 w 454"/>
              <a:gd name="T25" fmla="*/ 164 h 569"/>
              <a:gd name="T26" fmla="*/ 400 w 454"/>
              <a:gd name="T27" fmla="*/ 82 h 569"/>
              <a:gd name="T28" fmla="*/ 399 w 454"/>
              <a:gd name="T29" fmla="*/ 82 h 569"/>
              <a:gd name="T30" fmla="*/ 398 w 454"/>
              <a:gd name="T31" fmla="*/ 82 h 569"/>
              <a:gd name="T32" fmla="*/ 362 w 454"/>
              <a:gd name="T33" fmla="*/ 182 h 569"/>
              <a:gd name="T34" fmla="*/ 257 w 454"/>
              <a:gd name="T35" fmla="*/ 234 h 569"/>
              <a:gd name="T36" fmla="*/ 241 w 454"/>
              <a:gd name="T37" fmla="*/ 146 h 569"/>
              <a:gd name="T38" fmla="*/ 296 w 454"/>
              <a:gd name="T39" fmla="*/ 54 h 569"/>
              <a:gd name="T40" fmla="*/ 295 w 454"/>
              <a:gd name="T41" fmla="*/ 54 h 569"/>
              <a:gd name="T42" fmla="*/ 294 w 454"/>
              <a:gd name="T43" fmla="*/ 52 h 569"/>
              <a:gd name="T44" fmla="*/ 238 w 454"/>
              <a:gd name="T45" fmla="*/ 113 h 569"/>
              <a:gd name="T46" fmla="*/ 235 w 454"/>
              <a:gd name="T47" fmla="*/ 35 h 569"/>
              <a:gd name="T48" fmla="*/ 235 w 454"/>
              <a:gd name="T49" fmla="*/ 35 h 569"/>
              <a:gd name="T50" fmla="*/ 230 w 454"/>
              <a:gd name="T51" fmla="*/ 35 h 569"/>
              <a:gd name="T52" fmla="*/ 219 w 454"/>
              <a:gd name="T53" fmla="*/ 223 h 569"/>
              <a:gd name="T54" fmla="*/ 122 w 454"/>
              <a:gd name="T55" fmla="*/ 132 h 569"/>
              <a:gd name="T56" fmla="*/ 137 w 454"/>
              <a:gd name="T57" fmla="*/ 64 h 569"/>
              <a:gd name="T58" fmla="*/ 135 w 454"/>
              <a:gd name="T59" fmla="*/ 63 h 569"/>
              <a:gd name="T60" fmla="*/ 135 w 454"/>
              <a:gd name="T61" fmla="*/ 63 h 569"/>
              <a:gd name="T62" fmla="*/ 113 w 454"/>
              <a:gd name="T63" fmla="*/ 118 h 569"/>
              <a:gd name="T64" fmla="*/ 52 w 454"/>
              <a:gd name="T65" fmla="*/ 1 h 569"/>
              <a:gd name="T66" fmla="*/ 50 w 454"/>
              <a:gd name="T67" fmla="*/ 0 h 569"/>
              <a:gd name="T68" fmla="*/ 46 w 454"/>
              <a:gd name="T69" fmla="*/ 1 h 569"/>
              <a:gd name="T70" fmla="*/ 74 w 454"/>
              <a:gd name="T71" fmla="*/ 91 h 569"/>
              <a:gd name="T72" fmla="*/ 74 w 454"/>
              <a:gd name="T73" fmla="*/ 91 h 569"/>
              <a:gd name="T74" fmla="*/ 149 w 454"/>
              <a:gd name="T75" fmla="*/ 208 h 569"/>
              <a:gd name="T76" fmla="*/ 3 w 454"/>
              <a:gd name="T77" fmla="*/ 195 h 569"/>
              <a:gd name="T78" fmla="*/ 3 w 454"/>
              <a:gd name="T79" fmla="*/ 196 h 569"/>
              <a:gd name="T80" fmla="*/ 0 w 454"/>
              <a:gd name="T81" fmla="*/ 201 h 569"/>
              <a:gd name="T82" fmla="*/ 172 w 454"/>
              <a:gd name="T83" fmla="*/ 237 h 569"/>
              <a:gd name="T84" fmla="*/ 197 w 454"/>
              <a:gd name="T85" fmla="*/ 25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4" h="569">
                <a:moveTo>
                  <a:pt x="197" y="254"/>
                </a:moveTo>
                <a:cubicBezTo>
                  <a:pt x="209" y="304"/>
                  <a:pt x="213" y="368"/>
                  <a:pt x="200" y="449"/>
                </a:cubicBezTo>
                <a:cubicBezTo>
                  <a:pt x="191" y="518"/>
                  <a:pt x="199" y="559"/>
                  <a:pt x="148" y="559"/>
                </a:cubicBezTo>
                <a:cubicBezTo>
                  <a:pt x="148" y="559"/>
                  <a:pt x="138" y="555"/>
                  <a:pt x="122" y="569"/>
                </a:cubicBezTo>
                <a:cubicBezTo>
                  <a:pt x="339" y="569"/>
                  <a:pt x="339" y="569"/>
                  <a:pt x="339" y="569"/>
                </a:cubicBezTo>
                <a:cubicBezTo>
                  <a:pt x="328" y="564"/>
                  <a:pt x="315" y="559"/>
                  <a:pt x="304" y="557"/>
                </a:cubicBezTo>
                <a:cubicBezTo>
                  <a:pt x="292" y="529"/>
                  <a:pt x="279" y="475"/>
                  <a:pt x="277" y="354"/>
                </a:cubicBezTo>
                <a:cubicBezTo>
                  <a:pt x="276" y="318"/>
                  <a:pt x="278" y="287"/>
                  <a:pt x="282" y="261"/>
                </a:cubicBezTo>
                <a:cubicBezTo>
                  <a:pt x="315" y="247"/>
                  <a:pt x="315" y="247"/>
                  <a:pt x="315" y="247"/>
                </a:cubicBezTo>
                <a:cubicBezTo>
                  <a:pt x="404" y="194"/>
                  <a:pt x="433" y="147"/>
                  <a:pt x="454" y="120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51" y="117"/>
                  <a:pt x="451" y="117"/>
                  <a:pt x="451" y="117"/>
                </a:cubicBezTo>
                <a:cubicBezTo>
                  <a:pt x="428" y="135"/>
                  <a:pt x="407" y="151"/>
                  <a:pt x="389" y="164"/>
                </a:cubicBezTo>
                <a:cubicBezTo>
                  <a:pt x="396" y="133"/>
                  <a:pt x="398" y="121"/>
                  <a:pt x="400" y="82"/>
                </a:cubicBezTo>
                <a:cubicBezTo>
                  <a:pt x="399" y="82"/>
                  <a:pt x="399" y="82"/>
                  <a:pt x="399" y="82"/>
                </a:cubicBezTo>
                <a:cubicBezTo>
                  <a:pt x="399" y="82"/>
                  <a:pt x="398" y="82"/>
                  <a:pt x="398" y="82"/>
                </a:cubicBezTo>
                <a:cubicBezTo>
                  <a:pt x="393" y="101"/>
                  <a:pt x="379" y="147"/>
                  <a:pt x="362" y="182"/>
                </a:cubicBezTo>
                <a:cubicBezTo>
                  <a:pt x="312" y="215"/>
                  <a:pt x="278" y="228"/>
                  <a:pt x="257" y="234"/>
                </a:cubicBezTo>
                <a:cubicBezTo>
                  <a:pt x="251" y="213"/>
                  <a:pt x="245" y="185"/>
                  <a:pt x="241" y="146"/>
                </a:cubicBezTo>
                <a:cubicBezTo>
                  <a:pt x="257" y="110"/>
                  <a:pt x="284" y="70"/>
                  <a:pt x="296" y="54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294" y="52"/>
                  <a:pt x="294" y="52"/>
                  <a:pt x="294" y="52"/>
                </a:cubicBezTo>
                <a:cubicBezTo>
                  <a:pt x="265" y="79"/>
                  <a:pt x="258" y="88"/>
                  <a:pt x="238" y="113"/>
                </a:cubicBezTo>
                <a:cubicBezTo>
                  <a:pt x="236" y="91"/>
                  <a:pt x="235" y="64"/>
                  <a:pt x="235" y="35"/>
                </a:cubicBezTo>
                <a:cubicBezTo>
                  <a:pt x="235" y="35"/>
                  <a:pt x="235" y="35"/>
                  <a:pt x="235" y="35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23" y="69"/>
                  <a:pt x="210" y="143"/>
                  <a:pt x="219" y="223"/>
                </a:cubicBezTo>
                <a:cubicBezTo>
                  <a:pt x="219" y="223"/>
                  <a:pt x="175" y="205"/>
                  <a:pt x="122" y="132"/>
                </a:cubicBezTo>
                <a:cubicBezTo>
                  <a:pt x="123" y="120"/>
                  <a:pt x="125" y="90"/>
                  <a:pt x="137" y="64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35" y="63"/>
                  <a:pt x="135" y="63"/>
                  <a:pt x="135" y="63"/>
                </a:cubicBezTo>
                <a:cubicBezTo>
                  <a:pt x="127" y="75"/>
                  <a:pt x="118" y="94"/>
                  <a:pt x="113" y="118"/>
                </a:cubicBezTo>
                <a:cubicBezTo>
                  <a:pt x="93" y="88"/>
                  <a:pt x="72" y="50"/>
                  <a:pt x="52" y="1"/>
                </a:cubicBezTo>
                <a:cubicBezTo>
                  <a:pt x="51" y="1"/>
                  <a:pt x="51" y="1"/>
                  <a:pt x="50" y="0"/>
                </a:cubicBezTo>
                <a:cubicBezTo>
                  <a:pt x="46" y="1"/>
                  <a:pt x="46" y="1"/>
                  <a:pt x="46" y="1"/>
                </a:cubicBezTo>
                <a:cubicBezTo>
                  <a:pt x="49" y="17"/>
                  <a:pt x="74" y="91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91" y="132"/>
                  <a:pt x="115" y="175"/>
                  <a:pt x="149" y="208"/>
                </a:cubicBezTo>
                <a:cubicBezTo>
                  <a:pt x="149" y="208"/>
                  <a:pt x="89" y="222"/>
                  <a:pt x="3" y="195"/>
                </a:cubicBezTo>
                <a:cubicBezTo>
                  <a:pt x="3" y="196"/>
                  <a:pt x="3" y="196"/>
                  <a:pt x="3" y="196"/>
                </a:cubicBezTo>
                <a:cubicBezTo>
                  <a:pt x="0" y="201"/>
                  <a:pt x="0" y="201"/>
                  <a:pt x="0" y="201"/>
                </a:cubicBezTo>
                <a:cubicBezTo>
                  <a:pt x="37" y="218"/>
                  <a:pt x="97" y="238"/>
                  <a:pt x="172" y="237"/>
                </a:cubicBezTo>
                <a:cubicBezTo>
                  <a:pt x="178" y="238"/>
                  <a:pt x="187" y="243"/>
                  <a:pt x="197" y="2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id-ID" sz="2400">
              <a:solidFill>
                <a:srgbClr val="605448"/>
              </a:solidFill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8" name="chenying0907 3"/>
          <p:cNvGrpSpPr/>
          <p:nvPr/>
        </p:nvGrpSpPr>
        <p:grpSpPr>
          <a:xfrm>
            <a:off x="6557194" y="3376473"/>
            <a:ext cx="1505950" cy="1521588"/>
            <a:chOff x="6557336" y="3969080"/>
            <a:chExt cx="1506414" cy="1521587"/>
          </a:xfrm>
        </p:grpSpPr>
        <p:sp>
          <p:nvSpPr>
            <p:cNvPr id="172" name="椭圆 31"/>
            <p:cNvSpPr/>
            <p:nvPr/>
          </p:nvSpPr>
          <p:spPr>
            <a:xfrm rot="15654318">
              <a:off x="6549749" y="3976667"/>
              <a:ext cx="1521587" cy="150641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rgbClr val="605448"/>
                </a:solidFill>
              </a:endParaRPr>
            </a:p>
          </p:txBody>
        </p:sp>
        <p:grpSp>
          <p:nvGrpSpPr>
            <p:cNvPr id="9" name="chenying0907 172"/>
            <p:cNvGrpSpPr/>
            <p:nvPr/>
          </p:nvGrpSpPr>
          <p:grpSpPr>
            <a:xfrm>
              <a:off x="6945920" y="4376565"/>
              <a:ext cx="674484" cy="711466"/>
              <a:chOff x="4197350" y="2182813"/>
              <a:chExt cx="608013" cy="641350"/>
            </a:xfrm>
            <a:solidFill>
              <a:srgbClr val="005188"/>
            </a:solidFill>
          </p:grpSpPr>
          <p:sp>
            <p:nvSpPr>
              <p:cNvPr id="174" name="chenying0907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5" name="chenying0907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6" name="chenying0907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7" name="chenying0907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8" name="chenying0907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9" name="chenying0907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0" name="chenying0907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1" name="chenying0907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2" name="chenying0907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3" name="chenying0907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4" name="chenying0907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5" name="chenying0907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6" name="chenying0907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7" name="chenying0907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8" name="chenying0907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9" name="chenying0907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0" name="chenying0907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1" name="chenying0907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2" name="chenying0907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3" name="chenying0907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4" name="chenying0907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5" name="chenying0907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6" name="chenying0907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7" name="chenying0907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8" name="chenying0907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9" name="chenying0907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0" name="chenying0907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1" name="chenying0907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2" name="chenying0907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3" name="chenying0907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4" name="chenying0907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5" name="chenying0907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6" name="chenying0907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7" name="chenying0907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8" name="chenying0907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9" name="chenying0907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0" name="chenying0907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1" name="chenying0907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2" name="chenying0907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3" name="chenying0907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4" name="chenying0907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5" name="chenying0907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6" name="chenying0907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7" name="chenying0907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8" name="chenying0907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9" name="chenying0907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10" name="chenying0907 6"/>
          <p:cNvGrpSpPr/>
          <p:nvPr/>
        </p:nvGrpSpPr>
        <p:grpSpPr>
          <a:xfrm>
            <a:off x="3616833" y="3297703"/>
            <a:ext cx="1312804" cy="1326436"/>
            <a:chOff x="3616066" y="3890310"/>
            <a:chExt cx="1313209" cy="1326436"/>
          </a:xfrm>
        </p:grpSpPr>
        <p:sp>
          <p:nvSpPr>
            <p:cNvPr id="170" name="椭圆 31"/>
            <p:cNvSpPr/>
            <p:nvPr/>
          </p:nvSpPr>
          <p:spPr>
            <a:xfrm rot="15654318">
              <a:off x="3609453" y="3896923"/>
              <a:ext cx="1326436" cy="1313209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rgbClr val="605448"/>
                </a:solidFill>
              </a:endParaRPr>
            </a:p>
          </p:txBody>
        </p:sp>
        <p:grpSp>
          <p:nvGrpSpPr>
            <p:cNvPr id="11" name="chenying0907 219"/>
            <p:cNvGrpSpPr/>
            <p:nvPr/>
          </p:nvGrpSpPr>
          <p:grpSpPr>
            <a:xfrm>
              <a:off x="3903477" y="4174350"/>
              <a:ext cx="723795" cy="739644"/>
              <a:chOff x="5268913" y="4124325"/>
              <a:chExt cx="652463" cy="666751"/>
            </a:xfrm>
            <a:solidFill>
              <a:srgbClr val="005188"/>
            </a:solidFill>
          </p:grpSpPr>
          <p:sp>
            <p:nvSpPr>
              <p:cNvPr id="221" name="chenying0907 719"/>
              <p:cNvSpPr/>
              <p:nvPr/>
            </p:nvSpPr>
            <p:spPr bwMode="auto">
              <a:xfrm>
                <a:off x="5356226" y="4351338"/>
                <a:ext cx="9525" cy="5715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15"/>
                  </a:cxn>
                  <a:cxn ang="0">
                    <a:pos x="7" y="25"/>
                  </a:cxn>
                  <a:cxn ang="0">
                    <a:pos x="9" y="35"/>
                  </a:cxn>
                  <a:cxn ang="0">
                    <a:pos x="11" y="46"/>
                  </a:cxn>
                  <a:cxn ang="0">
                    <a:pos x="11" y="46"/>
                  </a:cxn>
                  <a:cxn ang="0">
                    <a:pos x="11" y="53"/>
                  </a:cxn>
                  <a:cxn ang="0">
                    <a:pos x="9" y="60"/>
                  </a:cxn>
                  <a:cxn ang="0">
                    <a:pos x="6" y="75"/>
                  </a:cxn>
                  <a:cxn ang="0">
                    <a:pos x="2" y="89"/>
                  </a:cxn>
                  <a:cxn ang="0">
                    <a:pos x="1" y="96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6"/>
                  </a:cxn>
                  <a:cxn ang="0">
                    <a:pos x="1" y="108"/>
                  </a:cxn>
                  <a:cxn ang="0">
                    <a:pos x="3" y="108"/>
                  </a:cxn>
                  <a:cxn ang="0">
                    <a:pos x="5" y="109"/>
                  </a:cxn>
                  <a:cxn ang="0">
                    <a:pos x="6" y="108"/>
                  </a:cxn>
                  <a:cxn ang="0">
                    <a:pos x="8" y="108"/>
                  </a:cxn>
                  <a:cxn ang="0">
                    <a:pos x="9" y="106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12" y="89"/>
                  </a:cxn>
                  <a:cxn ang="0">
                    <a:pos x="15" y="75"/>
                  </a:cxn>
                  <a:cxn ang="0">
                    <a:pos x="18" y="60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1"/>
                  </a:cxn>
                  <a:cxn ang="0">
                    <a:pos x="20" y="35"/>
                  </a:cxn>
                  <a:cxn ang="0">
                    <a:pos x="18" y="24"/>
                  </a:cxn>
                  <a:cxn ang="0">
                    <a:pos x="14" y="13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20" h="109">
                    <a:moveTo>
                      <a:pt x="9" y="3"/>
                    </a:move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15"/>
                    </a:lnTo>
                    <a:lnTo>
                      <a:pt x="7" y="25"/>
                    </a:lnTo>
                    <a:lnTo>
                      <a:pt x="9" y="35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11" y="53"/>
                    </a:lnTo>
                    <a:lnTo>
                      <a:pt x="9" y="60"/>
                    </a:lnTo>
                    <a:lnTo>
                      <a:pt x="6" y="75"/>
                    </a:lnTo>
                    <a:lnTo>
                      <a:pt x="2" y="89"/>
                    </a:lnTo>
                    <a:lnTo>
                      <a:pt x="1" y="9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1" y="108"/>
                    </a:lnTo>
                    <a:lnTo>
                      <a:pt x="3" y="108"/>
                    </a:lnTo>
                    <a:lnTo>
                      <a:pt x="5" y="109"/>
                    </a:lnTo>
                    <a:lnTo>
                      <a:pt x="6" y="108"/>
                    </a:lnTo>
                    <a:lnTo>
                      <a:pt x="8" y="108"/>
                    </a:lnTo>
                    <a:lnTo>
                      <a:pt x="9" y="106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12" y="89"/>
                    </a:lnTo>
                    <a:lnTo>
                      <a:pt x="15" y="75"/>
                    </a:lnTo>
                    <a:lnTo>
                      <a:pt x="18" y="6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1"/>
                    </a:lnTo>
                    <a:lnTo>
                      <a:pt x="20" y="35"/>
                    </a:lnTo>
                    <a:lnTo>
                      <a:pt x="18" y="24"/>
                    </a:lnTo>
                    <a:lnTo>
                      <a:pt x="14" y="1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2" name="chenying0907 720"/>
              <p:cNvSpPr/>
              <p:nvPr/>
            </p:nvSpPr>
            <p:spPr bwMode="auto">
              <a:xfrm>
                <a:off x="5392738" y="4365625"/>
                <a:ext cx="12700" cy="80963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25" y="4"/>
                  </a:cxn>
                  <a:cxn ang="0">
                    <a:pos x="25" y="2"/>
                  </a:cxn>
                  <a:cxn ang="0">
                    <a:pos x="24" y="1"/>
                  </a:cxn>
                  <a:cxn ang="0">
                    <a:pos x="22" y="0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4" y="24"/>
                  </a:cxn>
                  <a:cxn ang="0">
                    <a:pos x="11" y="43"/>
                  </a:cxn>
                  <a:cxn ang="0">
                    <a:pos x="4" y="80"/>
                  </a:cxn>
                  <a:cxn ang="0">
                    <a:pos x="4" y="80"/>
                  </a:cxn>
                  <a:cxn ang="0">
                    <a:pos x="1" y="96"/>
                  </a:cxn>
                  <a:cxn ang="0">
                    <a:pos x="0" y="114"/>
                  </a:cxn>
                  <a:cxn ang="0">
                    <a:pos x="1" y="147"/>
                  </a:cxn>
                  <a:cxn ang="0">
                    <a:pos x="1" y="147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5" y="151"/>
                  </a:cxn>
                  <a:cxn ang="0">
                    <a:pos x="7" y="151"/>
                  </a:cxn>
                  <a:cxn ang="0">
                    <a:pos x="8" y="151"/>
                  </a:cxn>
                  <a:cxn ang="0">
                    <a:pos x="10" y="150"/>
                  </a:cxn>
                  <a:cxn ang="0">
                    <a:pos x="11" y="149"/>
                  </a:cxn>
                  <a:cxn ang="0">
                    <a:pos x="11" y="147"/>
                  </a:cxn>
                  <a:cxn ang="0">
                    <a:pos x="11" y="147"/>
                  </a:cxn>
                  <a:cxn ang="0">
                    <a:pos x="11" y="126"/>
                  </a:cxn>
                  <a:cxn ang="0">
                    <a:pos x="11" y="107"/>
                  </a:cxn>
                  <a:cxn ang="0">
                    <a:pos x="13" y="86"/>
                  </a:cxn>
                  <a:cxn ang="0">
                    <a:pos x="16" y="65"/>
                  </a:cxn>
                  <a:cxn ang="0">
                    <a:pos x="16" y="65"/>
                  </a:cxn>
                  <a:cxn ang="0">
                    <a:pos x="22" y="35"/>
                  </a:cxn>
                  <a:cxn ang="0">
                    <a:pos x="24" y="20"/>
                  </a:cxn>
                  <a:cxn ang="0">
                    <a:pos x="25" y="4"/>
                  </a:cxn>
                  <a:cxn ang="0">
                    <a:pos x="25" y="4"/>
                  </a:cxn>
                </a:cxnLst>
                <a:rect l="0" t="0" r="r" b="b"/>
                <a:pathLst>
                  <a:path w="25" h="151">
                    <a:moveTo>
                      <a:pt x="25" y="4"/>
                    </a:moveTo>
                    <a:lnTo>
                      <a:pt x="25" y="4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4"/>
                    </a:lnTo>
                    <a:lnTo>
                      <a:pt x="11" y="43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1" y="96"/>
                    </a:lnTo>
                    <a:lnTo>
                      <a:pt x="0" y="114"/>
                    </a:lnTo>
                    <a:lnTo>
                      <a:pt x="1" y="147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5" y="151"/>
                    </a:lnTo>
                    <a:lnTo>
                      <a:pt x="7" y="151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1" y="147"/>
                    </a:lnTo>
                    <a:lnTo>
                      <a:pt x="11" y="126"/>
                    </a:lnTo>
                    <a:lnTo>
                      <a:pt x="11" y="107"/>
                    </a:lnTo>
                    <a:lnTo>
                      <a:pt x="13" y="86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22" y="35"/>
                    </a:lnTo>
                    <a:lnTo>
                      <a:pt x="24" y="20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3" name="chenying0907 721"/>
              <p:cNvSpPr/>
              <p:nvPr/>
            </p:nvSpPr>
            <p:spPr bwMode="auto">
              <a:xfrm>
                <a:off x="5421313" y="4389438"/>
                <a:ext cx="19050" cy="84138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29" y="2"/>
                  </a:cxn>
                  <a:cxn ang="0">
                    <a:pos x="22" y="16"/>
                  </a:cxn>
                  <a:cxn ang="0">
                    <a:pos x="18" y="30"/>
                  </a:cxn>
                  <a:cxn ang="0">
                    <a:pos x="15" y="46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8" y="85"/>
                  </a:cxn>
                  <a:cxn ang="0">
                    <a:pos x="4" y="109"/>
                  </a:cxn>
                  <a:cxn ang="0">
                    <a:pos x="1" y="133"/>
                  </a:cxn>
                  <a:cxn ang="0">
                    <a:pos x="0" y="157"/>
                  </a:cxn>
                  <a:cxn ang="0">
                    <a:pos x="0" y="157"/>
                  </a:cxn>
                  <a:cxn ang="0">
                    <a:pos x="0" y="158"/>
                  </a:cxn>
                  <a:cxn ang="0">
                    <a:pos x="1" y="160"/>
                  </a:cxn>
                  <a:cxn ang="0">
                    <a:pos x="2" y="161"/>
                  </a:cxn>
                  <a:cxn ang="0">
                    <a:pos x="4" y="161"/>
                  </a:cxn>
                  <a:cxn ang="0">
                    <a:pos x="6" y="161"/>
                  </a:cxn>
                  <a:cxn ang="0">
                    <a:pos x="7" y="160"/>
                  </a:cxn>
                  <a:cxn ang="0">
                    <a:pos x="8" y="158"/>
                  </a:cxn>
                  <a:cxn ang="0">
                    <a:pos x="9" y="157"/>
                  </a:cxn>
                  <a:cxn ang="0">
                    <a:pos x="9" y="157"/>
                  </a:cxn>
                  <a:cxn ang="0">
                    <a:pos x="10" y="137"/>
                  </a:cxn>
                  <a:cxn ang="0">
                    <a:pos x="14" y="117"/>
                  </a:cxn>
                  <a:cxn ang="0">
                    <a:pos x="20" y="78"/>
                  </a:cxn>
                  <a:cxn ang="0">
                    <a:pos x="20" y="78"/>
                  </a:cxn>
                  <a:cxn ang="0">
                    <a:pos x="22" y="59"/>
                  </a:cxn>
                  <a:cxn ang="0">
                    <a:pos x="25" y="42"/>
                  </a:cxn>
                  <a:cxn ang="0">
                    <a:pos x="30" y="24"/>
                  </a:cxn>
                  <a:cxn ang="0">
                    <a:pos x="33" y="15"/>
                  </a:cxn>
                  <a:cxn ang="0">
                    <a:pos x="37" y="7"/>
                  </a:cxn>
                  <a:cxn ang="0">
                    <a:pos x="37" y="7"/>
                  </a:cxn>
                  <a:cxn ang="0">
                    <a:pos x="37" y="5"/>
                  </a:cxn>
                  <a:cxn ang="0">
                    <a:pos x="37" y="3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9" y="2"/>
                  </a:cxn>
                  <a:cxn ang="0">
                    <a:pos x="29" y="2"/>
                  </a:cxn>
                </a:cxnLst>
                <a:rect l="0" t="0" r="r" b="b"/>
                <a:pathLst>
                  <a:path w="37" h="161">
                    <a:moveTo>
                      <a:pt x="29" y="2"/>
                    </a:moveTo>
                    <a:lnTo>
                      <a:pt x="29" y="2"/>
                    </a:lnTo>
                    <a:lnTo>
                      <a:pt x="22" y="16"/>
                    </a:lnTo>
                    <a:lnTo>
                      <a:pt x="18" y="30"/>
                    </a:lnTo>
                    <a:lnTo>
                      <a:pt x="15" y="46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8" y="85"/>
                    </a:lnTo>
                    <a:lnTo>
                      <a:pt x="4" y="109"/>
                    </a:lnTo>
                    <a:lnTo>
                      <a:pt x="1" y="133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8"/>
                    </a:lnTo>
                    <a:lnTo>
                      <a:pt x="1" y="160"/>
                    </a:lnTo>
                    <a:lnTo>
                      <a:pt x="2" y="161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7" y="160"/>
                    </a:lnTo>
                    <a:lnTo>
                      <a:pt x="8" y="158"/>
                    </a:lnTo>
                    <a:lnTo>
                      <a:pt x="9" y="157"/>
                    </a:lnTo>
                    <a:lnTo>
                      <a:pt x="9" y="157"/>
                    </a:lnTo>
                    <a:lnTo>
                      <a:pt x="10" y="137"/>
                    </a:lnTo>
                    <a:lnTo>
                      <a:pt x="14" y="117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59"/>
                    </a:lnTo>
                    <a:lnTo>
                      <a:pt x="25" y="42"/>
                    </a:lnTo>
                    <a:lnTo>
                      <a:pt x="30" y="24"/>
                    </a:lnTo>
                    <a:lnTo>
                      <a:pt x="33" y="15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5"/>
                    </a:lnTo>
                    <a:lnTo>
                      <a:pt x="37" y="3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4" name="chenying0907 722"/>
              <p:cNvSpPr/>
              <p:nvPr/>
            </p:nvSpPr>
            <p:spPr bwMode="auto">
              <a:xfrm>
                <a:off x="5461001" y="4381500"/>
                <a:ext cx="22225" cy="125413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33" y="5"/>
                  </a:cxn>
                  <a:cxn ang="0">
                    <a:pos x="31" y="16"/>
                  </a:cxn>
                  <a:cxn ang="0">
                    <a:pos x="28" y="21"/>
                  </a:cxn>
                  <a:cxn ang="0">
                    <a:pos x="25" y="25"/>
                  </a:cxn>
                  <a:cxn ang="0">
                    <a:pos x="23" y="32"/>
                  </a:cxn>
                  <a:cxn ang="0">
                    <a:pos x="23" y="32"/>
                  </a:cxn>
                  <a:cxn ang="0">
                    <a:pos x="17" y="67"/>
                  </a:cxn>
                  <a:cxn ang="0">
                    <a:pos x="17" y="67"/>
                  </a:cxn>
                  <a:cxn ang="0">
                    <a:pos x="13" y="96"/>
                  </a:cxn>
                  <a:cxn ang="0">
                    <a:pos x="10" y="124"/>
                  </a:cxn>
                  <a:cxn ang="0">
                    <a:pos x="10" y="124"/>
                  </a:cxn>
                  <a:cxn ang="0">
                    <a:pos x="6" y="152"/>
                  </a:cxn>
                  <a:cxn ang="0">
                    <a:pos x="3" y="179"/>
                  </a:cxn>
                  <a:cxn ang="0">
                    <a:pos x="1" y="206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0" y="235"/>
                  </a:cxn>
                  <a:cxn ang="0">
                    <a:pos x="1" y="237"/>
                  </a:cxn>
                  <a:cxn ang="0">
                    <a:pos x="3" y="237"/>
                  </a:cxn>
                  <a:cxn ang="0">
                    <a:pos x="5" y="238"/>
                  </a:cxn>
                  <a:cxn ang="0">
                    <a:pos x="6" y="237"/>
                  </a:cxn>
                  <a:cxn ang="0">
                    <a:pos x="8" y="237"/>
                  </a:cxn>
                  <a:cxn ang="0">
                    <a:pos x="9" y="235"/>
                  </a:cxn>
                  <a:cxn ang="0">
                    <a:pos x="9" y="232"/>
                  </a:cxn>
                  <a:cxn ang="0">
                    <a:pos x="9" y="232"/>
                  </a:cxn>
                  <a:cxn ang="0">
                    <a:pos x="10" y="201"/>
                  </a:cxn>
                  <a:cxn ang="0">
                    <a:pos x="13" y="170"/>
                  </a:cxn>
                  <a:cxn ang="0">
                    <a:pos x="17" y="141"/>
                  </a:cxn>
                  <a:cxn ang="0">
                    <a:pos x="21" y="110"/>
                  </a:cxn>
                  <a:cxn ang="0">
                    <a:pos x="21" y="110"/>
                  </a:cxn>
                  <a:cxn ang="0">
                    <a:pos x="25" y="81"/>
                  </a:cxn>
                  <a:cxn ang="0">
                    <a:pos x="26" y="67"/>
                  </a:cxn>
                  <a:cxn ang="0">
                    <a:pos x="30" y="53"/>
                  </a:cxn>
                  <a:cxn ang="0">
                    <a:pos x="30" y="53"/>
                  </a:cxn>
                  <a:cxn ang="0">
                    <a:pos x="33" y="40"/>
                  </a:cxn>
                  <a:cxn ang="0">
                    <a:pos x="36" y="29"/>
                  </a:cxn>
                  <a:cxn ang="0">
                    <a:pos x="40" y="18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5" y="2"/>
                  </a:cxn>
                  <a:cxn ang="0">
                    <a:pos x="34" y="3"/>
                  </a:cxn>
                  <a:cxn ang="0">
                    <a:pos x="33" y="5"/>
                  </a:cxn>
                  <a:cxn ang="0">
                    <a:pos x="33" y="5"/>
                  </a:cxn>
                </a:cxnLst>
                <a:rect l="0" t="0" r="r" b="b"/>
                <a:pathLst>
                  <a:path w="42" h="238">
                    <a:moveTo>
                      <a:pt x="33" y="5"/>
                    </a:moveTo>
                    <a:lnTo>
                      <a:pt x="33" y="5"/>
                    </a:lnTo>
                    <a:lnTo>
                      <a:pt x="31" y="16"/>
                    </a:lnTo>
                    <a:lnTo>
                      <a:pt x="28" y="21"/>
                    </a:lnTo>
                    <a:lnTo>
                      <a:pt x="25" y="25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3" y="96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6" y="152"/>
                    </a:lnTo>
                    <a:lnTo>
                      <a:pt x="3" y="179"/>
                    </a:lnTo>
                    <a:lnTo>
                      <a:pt x="1" y="20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35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5" y="238"/>
                    </a:lnTo>
                    <a:lnTo>
                      <a:pt x="6" y="237"/>
                    </a:lnTo>
                    <a:lnTo>
                      <a:pt x="8" y="237"/>
                    </a:lnTo>
                    <a:lnTo>
                      <a:pt x="9" y="235"/>
                    </a:lnTo>
                    <a:lnTo>
                      <a:pt x="9" y="232"/>
                    </a:lnTo>
                    <a:lnTo>
                      <a:pt x="9" y="232"/>
                    </a:lnTo>
                    <a:lnTo>
                      <a:pt x="10" y="201"/>
                    </a:lnTo>
                    <a:lnTo>
                      <a:pt x="13" y="170"/>
                    </a:lnTo>
                    <a:lnTo>
                      <a:pt x="17" y="141"/>
                    </a:lnTo>
                    <a:lnTo>
                      <a:pt x="21" y="110"/>
                    </a:lnTo>
                    <a:lnTo>
                      <a:pt x="21" y="110"/>
                    </a:lnTo>
                    <a:lnTo>
                      <a:pt x="25" y="81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3" y="40"/>
                    </a:lnTo>
                    <a:lnTo>
                      <a:pt x="36" y="29"/>
                    </a:lnTo>
                    <a:lnTo>
                      <a:pt x="40" y="18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5" y="2"/>
                    </a:lnTo>
                    <a:lnTo>
                      <a:pt x="34" y="3"/>
                    </a:lnTo>
                    <a:lnTo>
                      <a:pt x="33" y="5"/>
                    </a:lnTo>
                    <a:lnTo>
                      <a:pt x="3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5" name="chenying0907 723"/>
              <p:cNvSpPr/>
              <p:nvPr/>
            </p:nvSpPr>
            <p:spPr bwMode="auto">
              <a:xfrm>
                <a:off x="5483226" y="4329113"/>
                <a:ext cx="38100" cy="220663"/>
              </a:xfrm>
              <a:custGeom>
                <a:avLst/>
                <a:gdLst/>
                <a:ahLst/>
                <a:cxnLst>
                  <a:cxn ang="0">
                    <a:pos x="65" y="1"/>
                  </a:cxn>
                  <a:cxn ang="0">
                    <a:pos x="56" y="18"/>
                  </a:cxn>
                  <a:cxn ang="0">
                    <a:pos x="50" y="38"/>
                  </a:cxn>
                  <a:cxn ang="0">
                    <a:pos x="46" y="78"/>
                  </a:cxn>
                  <a:cxn ang="0">
                    <a:pos x="25" y="213"/>
                  </a:cxn>
                  <a:cxn ang="0">
                    <a:pos x="18" y="243"/>
                  </a:cxn>
                  <a:cxn ang="0">
                    <a:pos x="8" y="300"/>
                  </a:cxn>
                  <a:cxn ang="0">
                    <a:pos x="4" y="330"/>
                  </a:cxn>
                  <a:cxn ang="0">
                    <a:pos x="1" y="363"/>
                  </a:cxn>
                  <a:cxn ang="0">
                    <a:pos x="1" y="386"/>
                  </a:cxn>
                  <a:cxn ang="0">
                    <a:pos x="7" y="407"/>
                  </a:cxn>
                  <a:cxn ang="0">
                    <a:pos x="13" y="415"/>
                  </a:cxn>
                  <a:cxn ang="0">
                    <a:pos x="14" y="417"/>
                  </a:cxn>
                  <a:cxn ang="0">
                    <a:pos x="18" y="417"/>
                  </a:cxn>
                  <a:cxn ang="0">
                    <a:pos x="20" y="413"/>
                  </a:cxn>
                  <a:cxn ang="0">
                    <a:pos x="19" y="409"/>
                  </a:cxn>
                  <a:cxn ang="0">
                    <a:pos x="15" y="403"/>
                  </a:cxn>
                  <a:cxn ang="0">
                    <a:pos x="11" y="390"/>
                  </a:cxn>
                  <a:cxn ang="0">
                    <a:pos x="11" y="370"/>
                  </a:cxn>
                  <a:cxn ang="0">
                    <a:pos x="12" y="356"/>
                  </a:cxn>
                  <a:cxn ang="0">
                    <a:pos x="13" y="327"/>
                  </a:cxn>
                  <a:cxn ang="0">
                    <a:pos x="17" y="298"/>
                  </a:cxn>
                  <a:cxn ang="0">
                    <a:pos x="27" y="248"/>
                  </a:cxn>
                  <a:cxn ang="0">
                    <a:pos x="36" y="197"/>
                  </a:cxn>
                  <a:cxn ang="0">
                    <a:pos x="55" y="90"/>
                  </a:cxn>
                  <a:cxn ang="0">
                    <a:pos x="57" y="69"/>
                  </a:cxn>
                  <a:cxn ang="0">
                    <a:pos x="60" y="36"/>
                  </a:cxn>
                  <a:cxn ang="0">
                    <a:pos x="67" y="16"/>
                  </a:cxn>
                  <a:cxn ang="0">
                    <a:pos x="72" y="8"/>
                  </a:cxn>
                  <a:cxn ang="0">
                    <a:pos x="73" y="4"/>
                  </a:cxn>
                  <a:cxn ang="0">
                    <a:pos x="70" y="0"/>
                  </a:cxn>
                  <a:cxn ang="0">
                    <a:pos x="67" y="0"/>
                  </a:cxn>
                  <a:cxn ang="0">
                    <a:pos x="65" y="1"/>
                  </a:cxn>
                </a:cxnLst>
                <a:rect l="0" t="0" r="r" b="b"/>
                <a:pathLst>
                  <a:path w="73" h="417">
                    <a:moveTo>
                      <a:pt x="65" y="1"/>
                    </a:moveTo>
                    <a:lnTo>
                      <a:pt x="65" y="1"/>
                    </a:lnTo>
                    <a:lnTo>
                      <a:pt x="60" y="9"/>
                    </a:lnTo>
                    <a:lnTo>
                      <a:pt x="56" y="18"/>
                    </a:lnTo>
                    <a:lnTo>
                      <a:pt x="53" y="28"/>
                    </a:lnTo>
                    <a:lnTo>
                      <a:pt x="50" y="38"/>
                    </a:lnTo>
                    <a:lnTo>
                      <a:pt x="49" y="5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25" y="213"/>
                    </a:lnTo>
                    <a:lnTo>
                      <a:pt x="25" y="213"/>
                    </a:lnTo>
                    <a:lnTo>
                      <a:pt x="18" y="243"/>
                    </a:lnTo>
                    <a:lnTo>
                      <a:pt x="13" y="272"/>
                    </a:lnTo>
                    <a:lnTo>
                      <a:pt x="8" y="300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2" y="352"/>
                    </a:lnTo>
                    <a:lnTo>
                      <a:pt x="1" y="363"/>
                    </a:lnTo>
                    <a:lnTo>
                      <a:pt x="0" y="375"/>
                    </a:lnTo>
                    <a:lnTo>
                      <a:pt x="1" y="386"/>
                    </a:lnTo>
                    <a:lnTo>
                      <a:pt x="3" y="397"/>
                    </a:lnTo>
                    <a:lnTo>
                      <a:pt x="7" y="407"/>
                    </a:lnTo>
                    <a:lnTo>
                      <a:pt x="10" y="411"/>
                    </a:lnTo>
                    <a:lnTo>
                      <a:pt x="13" y="415"/>
                    </a:lnTo>
                    <a:lnTo>
                      <a:pt x="13" y="415"/>
                    </a:lnTo>
                    <a:lnTo>
                      <a:pt x="14" y="417"/>
                    </a:lnTo>
                    <a:lnTo>
                      <a:pt x="16" y="417"/>
                    </a:lnTo>
                    <a:lnTo>
                      <a:pt x="18" y="417"/>
                    </a:lnTo>
                    <a:lnTo>
                      <a:pt x="19" y="416"/>
                    </a:lnTo>
                    <a:lnTo>
                      <a:pt x="20" y="413"/>
                    </a:lnTo>
                    <a:lnTo>
                      <a:pt x="20" y="411"/>
                    </a:lnTo>
                    <a:lnTo>
                      <a:pt x="19" y="409"/>
                    </a:lnTo>
                    <a:lnTo>
                      <a:pt x="19" y="409"/>
                    </a:lnTo>
                    <a:lnTo>
                      <a:pt x="15" y="403"/>
                    </a:lnTo>
                    <a:lnTo>
                      <a:pt x="13" y="397"/>
                    </a:lnTo>
                    <a:lnTo>
                      <a:pt x="11" y="390"/>
                    </a:lnTo>
                    <a:lnTo>
                      <a:pt x="11" y="383"/>
                    </a:lnTo>
                    <a:lnTo>
                      <a:pt x="11" y="370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42"/>
                    </a:lnTo>
                    <a:lnTo>
                      <a:pt x="13" y="327"/>
                    </a:lnTo>
                    <a:lnTo>
                      <a:pt x="17" y="298"/>
                    </a:lnTo>
                    <a:lnTo>
                      <a:pt x="17" y="298"/>
                    </a:lnTo>
                    <a:lnTo>
                      <a:pt x="22" y="273"/>
                    </a:lnTo>
                    <a:lnTo>
                      <a:pt x="27" y="248"/>
                    </a:lnTo>
                    <a:lnTo>
                      <a:pt x="32" y="223"/>
                    </a:lnTo>
                    <a:lnTo>
                      <a:pt x="36" y="197"/>
                    </a:lnTo>
                    <a:lnTo>
                      <a:pt x="36" y="197"/>
                    </a:lnTo>
                    <a:lnTo>
                      <a:pt x="55" y="90"/>
                    </a:lnTo>
                    <a:lnTo>
                      <a:pt x="55" y="90"/>
                    </a:lnTo>
                    <a:lnTo>
                      <a:pt x="57" y="69"/>
                    </a:lnTo>
                    <a:lnTo>
                      <a:pt x="59" y="47"/>
                    </a:lnTo>
                    <a:lnTo>
                      <a:pt x="60" y="36"/>
                    </a:lnTo>
                    <a:lnTo>
                      <a:pt x="63" y="26"/>
                    </a:lnTo>
                    <a:lnTo>
                      <a:pt x="67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1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5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6" name="chenying0907 724"/>
              <p:cNvSpPr/>
              <p:nvPr/>
            </p:nvSpPr>
            <p:spPr bwMode="auto">
              <a:xfrm>
                <a:off x="5516563" y="4291013"/>
                <a:ext cx="46038" cy="268288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61" y="44"/>
                  </a:cxn>
                  <a:cxn ang="0">
                    <a:pos x="58" y="58"/>
                  </a:cxn>
                  <a:cxn ang="0">
                    <a:pos x="56" y="84"/>
                  </a:cxn>
                  <a:cxn ang="0">
                    <a:pos x="56" y="111"/>
                  </a:cxn>
                  <a:cxn ang="0">
                    <a:pos x="52" y="180"/>
                  </a:cxn>
                  <a:cxn ang="0">
                    <a:pos x="41" y="249"/>
                  </a:cxn>
                  <a:cxn ang="0">
                    <a:pos x="33" y="280"/>
                  </a:cxn>
                  <a:cxn ang="0">
                    <a:pos x="17" y="343"/>
                  </a:cxn>
                  <a:cxn ang="0">
                    <a:pos x="4" y="408"/>
                  </a:cxn>
                  <a:cxn ang="0">
                    <a:pos x="1" y="440"/>
                  </a:cxn>
                  <a:cxn ang="0">
                    <a:pos x="0" y="472"/>
                  </a:cxn>
                  <a:cxn ang="0">
                    <a:pos x="4" y="504"/>
                  </a:cxn>
                  <a:cxn ang="0">
                    <a:pos x="4" y="506"/>
                  </a:cxn>
                  <a:cxn ang="0">
                    <a:pos x="7" y="507"/>
                  </a:cxn>
                  <a:cxn ang="0">
                    <a:pos x="12" y="505"/>
                  </a:cxn>
                  <a:cxn ang="0">
                    <a:pos x="13" y="501"/>
                  </a:cxn>
                  <a:cxn ang="0">
                    <a:pos x="10" y="485"/>
                  </a:cxn>
                  <a:cxn ang="0">
                    <a:pos x="9" y="453"/>
                  </a:cxn>
                  <a:cxn ang="0">
                    <a:pos x="11" y="420"/>
                  </a:cxn>
                  <a:cxn ang="0">
                    <a:pos x="20" y="371"/>
                  </a:cxn>
                  <a:cxn ang="0">
                    <a:pos x="36" y="306"/>
                  </a:cxn>
                  <a:cxn ang="0">
                    <a:pos x="52" y="243"/>
                  </a:cxn>
                  <a:cxn ang="0">
                    <a:pos x="57" y="214"/>
                  </a:cxn>
                  <a:cxn ang="0">
                    <a:pos x="63" y="157"/>
                  </a:cxn>
                  <a:cxn ang="0">
                    <a:pos x="65" y="128"/>
                  </a:cxn>
                  <a:cxn ang="0">
                    <a:pos x="66" y="67"/>
                  </a:cxn>
                  <a:cxn ang="0">
                    <a:pos x="67" y="60"/>
                  </a:cxn>
                  <a:cxn ang="0">
                    <a:pos x="73" y="36"/>
                  </a:cxn>
                  <a:cxn ang="0">
                    <a:pos x="84" y="6"/>
                  </a:cxn>
                  <a:cxn ang="0">
                    <a:pos x="85" y="4"/>
                  </a:cxn>
                  <a:cxn ang="0">
                    <a:pos x="83" y="1"/>
                  </a:cxn>
                  <a:cxn ang="0">
                    <a:pos x="77" y="1"/>
                  </a:cxn>
                  <a:cxn ang="0">
                    <a:pos x="75" y="3"/>
                  </a:cxn>
                </a:cxnLst>
                <a:rect l="0" t="0" r="r" b="b"/>
                <a:pathLst>
                  <a:path w="85" h="507">
                    <a:moveTo>
                      <a:pt x="75" y="3"/>
                    </a:moveTo>
                    <a:lnTo>
                      <a:pt x="75" y="3"/>
                    </a:lnTo>
                    <a:lnTo>
                      <a:pt x="65" y="31"/>
                    </a:lnTo>
                    <a:lnTo>
                      <a:pt x="61" y="44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6" y="72"/>
                    </a:lnTo>
                    <a:lnTo>
                      <a:pt x="56" y="84"/>
                    </a:lnTo>
                    <a:lnTo>
                      <a:pt x="56" y="111"/>
                    </a:lnTo>
                    <a:lnTo>
                      <a:pt x="56" y="111"/>
                    </a:lnTo>
                    <a:lnTo>
                      <a:pt x="55" y="145"/>
                    </a:lnTo>
                    <a:lnTo>
                      <a:pt x="52" y="180"/>
                    </a:lnTo>
                    <a:lnTo>
                      <a:pt x="47" y="214"/>
                    </a:lnTo>
                    <a:lnTo>
                      <a:pt x="41" y="249"/>
                    </a:lnTo>
                    <a:lnTo>
                      <a:pt x="41" y="249"/>
                    </a:lnTo>
                    <a:lnTo>
                      <a:pt x="33" y="280"/>
                    </a:lnTo>
                    <a:lnTo>
                      <a:pt x="25" y="312"/>
                    </a:lnTo>
                    <a:lnTo>
                      <a:pt x="17" y="343"/>
                    </a:lnTo>
                    <a:lnTo>
                      <a:pt x="10" y="375"/>
                    </a:lnTo>
                    <a:lnTo>
                      <a:pt x="4" y="408"/>
                    </a:lnTo>
                    <a:lnTo>
                      <a:pt x="2" y="423"/>
                    </a:lnTo>
                    <a:lnTo>
                      <a:pt x="1" y="440"/>
                    </a:lnTo>
                    <a:lnTo>
                      <a:pt x="0" y="455"/>
                    </a:lnTo>
                    <a:lnTo>
                      <a:pt x="0" y="472"/>
                    </a:lnTo>
                    <a:lnTo>
                      <a:pt x="1" y="487"/>
                    </a:lnTo>
                    <a:lnTo>
                      <a:pt x="4" y="504"/>
                    </a:lnTo>
                    <a:lnTo>
                      <a:pt x="4" y="504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7" y="507"/>
                    </a:lnTo>
                    <a:lnTo>
                      <a:pt x="9" y="507"/>
                    </a:lnTo>
                    <a:lnTo>
                      <a:pt x="12" y="505"/>
                    </a:lnTo>
                    <a:lnTo>
                      <a:pt x="12" y="503"/>
                    </a:lnTo>
                    <a:lnTo>
                      <a:pt x="13" y="501"/>
                    </a:lnTo>
                    <a:lnTo>
                      <a:pt x="13" y="501"/>
                    </a:lnTo>
                    <a:lnTo>
                      <a:pt x="10" y="485"/>
                    </a:lnTo>
                    <a:lnTo>
                      <a:pt x="9" y="469"/>
                    </a:lnTo>
                    <a:lnTo>
                      <a:pt x="9" y="453"/>
                    </a:lnTo>
                    <a:lnTo>
                      <a:pt x="10" y="437"/>
                    </a:lnTo>
                    <a:lnTo>
                      <a:pt x="11" y="420"/>
                    </a:lnTo>
                    <a:lnTo>
                      <a:pt x="13" y="403"/>
                    </a:lnTo>
                    <a:lnTo>
                      <a:pt x="20" y="371"/>
                    </a:lnTo>
                    <a:lnTo>
                      <a:pt x="28" y="338"/>
                    </a:lnTo>
                    <a:lnTo>
                      <a:pt x="36" y="306"/>
                    </a:lnTo>
                    <a:lnTo>
                      <a:pt x="44" y="274"/>
                    </a:lnTo>
                    <a:lnTo>
                      <a:pt x="52" y="243"/>
                    </a:lnTo>
                    <a:lnTo>
                      <a:pt x="52" y="243"/>
                    </a:lnTo>
                    <a:lnTo>
                      <a:pt x="57" y="214"/>
                    </a:lnTo>
                    <a:lnTo>
                      <a:pt x="61" y="186"/>
                    </a:lnTo>
                    <a:lnTo>
                      <a:pt x="63" y="157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98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0"/>
                    </a:lnTo>
                    <a:lnTo>
                      <a:pt x="68" y="51"/>
                    </a:lnTo>
                    <a:lnTo>
                      <a:pt x="73" y="36"/>
                    </a:lnTo>
                    <a:lnTo>
                      <a:pt x="78" y="2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5" y="4"/>
                    </a:lnTo>
                    <a:lnTo>
                      <a:pt x="84" y="2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5" y="3"/>
                    </a:lnTo>
                    <a:lnTo>
                      <a:pt x="75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7" name="chenying0907 725"/>
              <p:cNvSpPr/>
              <p:nvPr/>
            </p:nvSpPr>
            <p:spPr bwMode="auto">
              <a:xfrm>
                <a:off x="5546726" y="4252913"/>
                <a:ext cx="60325" cy="376238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4" y="5"/>
                  </a:cxn>
                  <a:cxn ang="0">
                    <a:pos x="103" y="28"/>
                  </a:cxn>
                  <a:cxn ang="0">
                    <a:pos x="101" y="51"/>
                  </a:cxn>
                  <a:cxn ang="0">
                    <a:pos x="98" y="74"/>
                  </a:cxn>
                  <a:cxn ang="0">
                    <a:pos x="95" y="95"/>
                  </a:cxn>
                  <a:cxn ang="0">
                    <a:pos x="86" y="141"/>
                  </a:cxn>
                  <a:cxn ang="0">
                    <a:pos x="78" y="185"/>
                  </a:cxn>
                  <a:cxn ang="0">
                    <a:pos x="78" y="185"/>
                  </a:cxn>
                  <a:cxn ang="0">
                    <a:pos x="64" y="275"/>
                  </a:cxn>
                  <a:cxn ang="0">
                    <a:pos x="48" y="364"/>
                  </a:cxn>
                  <a:cxn ang="0">
                    <a:pos x="48" y="364"/>
                  </a:cxn>
                  <a:cxn ang="0">
                    <a:pos x="39" y="407"/>
                  </a:cxn>
                  <a:cxn ang="0">
                    <a:pos x="29" y="451"/>
                  </a:cxn>
                  <a:cxn ang="0">
                    <a:pos x="19" y="495"/>
                  </a:cxn>
                  <a:cxn ang="0">
                    <a:pos x="11" y="538"/>
                  </a:cxn>
                  <a:cxn ang="0">
                    <a:pos x="11" y="538"/>
                  </a:cxn>
                  <a:cxn ang="0">
                    <a:pos x="4" y="580"/>
                  </a:cxn>
                  <a:cxn ang="0">
                    <a:pos x="1" y="600"/>
                  </a:cxn>
                  <a:cxn ang="0">
                    <a:pos x="0" y="621"/>
                  </a:cxn>
                  <a:cxn ang="0">
                    <a:pos x="0" y="707"/>
                  </a:cxn>
                  <a:cxn ang="0">
                    <a:pos x="0" y="707"/>
                  </a:cxn>
                  <a:cxn ang="0">
                    <a:pos x="0" y="709"/>
                  </a:cxn>
                  <a:cxn ang="0">
                    <a:pos x="1" y="710"/>
                  </a:cxn>
                  <a:cxn ang="0">
                    <a:pos x="3" y="711"/>
                  </a:cxn>
                  <a:cxn ang="0">
                    <a:pos x="5" y="712"/>
                  </a:cxn>
                  <a:cxn ang="0">
                    <a:pos x="6" y="711"/>
                  </a:cxn>
                  <a:cxn ang="0">
                    <a:pos x="8" y="710"/>
                  </a:cxn>
                  <a:cxn ang="0">
                    <a:pos x="9" y="709"/>
                  </a:cxn>
                  <a:cxn ang="0">
                    <a:pos x="9" y="707"/>
                  </a:cxn>
                  <a:cxn ang="0">
                    <a:pos x="9" y="621"/>
                  </a:cxn>
                  <a:cxn ang="0">
                    <a:pos x="9" y="621"/>
                  </a:cxn>
                  <a:cxn ang="0">
                    <a:pos x="10" y="609"/>
                  </a:cxn>
                  <a:cxn ang="0">
                    <a:pos x="11" y="596"/>
                  </a:cxn>
                  <a:cxn ang="0">
                    <a:pos x="14" y="572"/>
                  </a:cxn>
                  <a:cxn ang="0">
                    <a:pos x="22" y="523"/>
                  </a:cxn>
                  <a:cxn ang="0">
                    <a:pos x="22" y="523"/>
                  </a:cxn>
                  <a:cxn ang="0">
                    <a:pos x="32" y="480"/>
                  </a:cxn>
                  <a:cxn ang="0">
                    <a:pos x="41" y="436"/>
                  </a:cxn>
                  <a:cxn ang="0">
                    <a:pos x="51" y="392"/>
                  </a:cxn>
                  <a:cxn ang="0">
                    <a:pos x="61" y="348"/>
                  </a:cxn>
                  <a:cxn ang="0">
                    <a:pos x="61" y="348"/>
                  </a:cxn>
                  <a:cxn ang="0">
                    <a:pos x="76" y="260"/>
                  </a:cxn>
                  <a:cxn ang="0">
                    <a:pos x="91" y="171"/>
                  </a:cxn>
                  <a:cxn ang="0">
                    <a:pos x="91" y="171"/>
                  </a:cxn>
                  <a:cxn ang="0">
                    <a:pos x="98" y="129"/>
                  </a:cxn>
                  <a:cxn ang="0">
                    <a:pos x="105" y="88"/>
                  </a:cxn>
                  <a:cxn ang="0">
                    <a:pos x="108" y="67"/>
                  </a:cxn>
                  <a:cxn ang="0">
                    <a:pos x="111" y="47"/>
                  </a:cxn>
                  <a:cxn ang="0">
                    <a:pos x="112" y="26"/>
                  </a:cxn>
                  <a:cxn ang="0">
                    <a:pos x="113" y="5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1"/>
                  </a:cxn>
                  <a:cxn ang="0">
                    <a:pos x="110" y="1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5" y="1"/>
                  </a:cxn>
                  <a:cxn ang="0">
                    <a:pos x="104" y="3"/>
                  </a:cxn>
                  <a:cxn ang="0">
                    <a:pos x="104" y="5"/>
                  </a:cxn>
                  <a:cxn ang="0">
                    <a:pos x="104" y="5"/>
                  </a:cxn>
                </a:cxnLst>
                <a:rect l="0" t="0" r="r" b="b"/>
                <a:pathLst>
                  <a:path w="113" h="712">
                    <a:moveTo>
                      <a:pt x="104" y="5"/>
                    </a:moveTo>
                    <a:lnTo>
                      <a:pt x="104" y="5"/>
                    </a:lnTo>
                    <a:lnTo>
                      <a:pt x="103" y="28"/>
                    </a:lnTo>
                    <a:lnTo>
                      <a:pt x="101" y="51"/>
                    </a:lnTo>
                    <a:lnTo>
                      <a:pt x="98" y="74"/>
                    </a:lnTo>
                    <a:lnTo>
                      <a:pt x="95" y="95"/>
                    </a:lnTo>
                    <a:lnTo>
                      <a:pt x="86" y="141"/>
                    </a:lnTo>
                    <a:lnTo>
                      <a:pt x="78" y="185"/>
                    </a:lnTo>
                    <a:lnTo>
                      <a:pt x="78" y="185"/>
                    </a:lnTo>
                    <a:lnTo>
                      <a:pt x="64" y="275"/>
                    </a:lnTo>
                    <a:lnTo>
                      <a:pt x="48" y="364"/>
                    </a:lnTo>
                    <a:lnTo>
                      <a:pt x="48" y="364"/>
                    </a:lnTo>
                    <a:lnTo>
                      <a:pt x="39" y="407"/>
                    </a:lnTo>
                    <a:lnTo>
                      <a:pt x="29" y="451"/>
                    </a:lnTo>
                    <a:lnTo>
                      <a:pt x="19" y="495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4" y="580"/>
                    </a:lnTo>
                    <a:lnTo>
                      <a:pt x="1" y="600"/>
                    </a:lnTo>
                    <a:lnTo>
                      <a:pt x="0" y="621"/>
                    </a:lnTo>
                    <a:lnTo>
                      <a:pt x="0" y="707"/>
                    </a:lnTo>
                    <a:lnTo>
                      <a:pt x="0" y="707"/>
                    </a:lnTo>
                    <a:lnTo>
                      <a:pt x="0" y="709"/>
                    </a:lnTo>
                    <a:lnTo>
                      <a:pt x="1" y="710"/>
                    </a:lnTo>
                    <a:lnTo>
                      <a:pt x="3" y="711"/>
                    </a:lnTo>
                    <a:lnTo>
                      <a:pt x="5" y="712"/>
                    </a:lnTo>
                    <a:lnTo>
                      <a:pt x="6" y="711"/>
                    </a:lnTo>
                    <a:lnTo>
                      <a:pt x="8" y="710"/>
                    </a:lnTo>
                    <a:lnTo>
                      <a:pt x="9" y="709"/>
                    </a:lnTo>
                    <a:lnTo>
                      <a:pt x="9" y="707"/>
                    </a:lnTo>
                    <a:lnTo>
                      <a:pt x="9" y="621"/>
                    </a:lnTo>
                    <a:lnTo>
                      <a:pt x="9" y="621"/>
                    </a:lnTo>
                    <a:lnTo>
                      <a:pt x="10" y="609"/>
                    </a:lnTo>
                    <a:lnTo>
                      <a:pt x="11" y="596"/>
                    </a:lnTo>
                    <a:lnTo>
                      <a:pt x="14" y="572"/>
                    </a:lnTo>
                    <a:lnTo>
                      <a:pt x="22" y="523"/>
                    </a:lnTo>
                    <a:lnTo>
                      <a:pt x="22" y="523"/>
                    </a:lnTo>
                    <a:lnTo>
                      <a:pt x="32" y="480"/>
                    </a:lnTo>
                    <a:lnTo>
                      <a:pt x="41" y="436"/>
                    </a:lnTo>
                    <a:lnTo>
                      <a:pt x="51" y="392"/>
                    </a:lnTo>
                    <a:lnTo>
                      <a:pt x="61" y="348"/>
                    </a:lnTo>
                    <a:lnTo>
                      <a:pt x="61" y="348"/>
                    </a:lnTo>
                    <a:lnTo>
                      <a:pt x="76" y="260"/>
                    </a:lnTo>
                    <a:lnTo>
                      <a:pt x="91" y="171"/>
                    </a:lnTo>
                    <a:lnTo>
                      <a:pt x="91" y="171"/>
                    </a:lnTo>
                    <a:lnTo>
                      <a:pt x="98" y="129"/>
                    </a:lnTo>
                    <a:lnTo>
                      <a:pt x="105" y="88"/>
                    </a:lnTo>
                    <a:lnTo>
                      <a:pt x="108" y="67"/>
                    </a:lnTo>
                    <a:lnTo>
                      <a:pt x="111" y="47"/>
                    </a:lnTo>
                    <a:lnTo>
                      <a:pt x="112" y="26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1"/>
                    </a:lnTo>
                    <a:lnTo>
                      <a:pt x="110" y="1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5" y="1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8" name="chenying0907 726"/>
              <p:cNvSpPr/>
              <p:nvPr/>
            </p:nvSpPr>
            <p:spPr bwMode="auto">
              <a:xfrm>
                <a:off x="5576888" y="4230688"/>
                <a:ext cx="61913" cy="415925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8" y="1"/>
                  </a:cxn>
                  <a:cxn ang="0">
                    <a:pos x="115" y="0"/>
                  </a:cxn>
                  <a:cxn ang="0">
                    <a:pos x="110" y="3"/>
                  </a:cxn>
                  <a:cxn ang="0">
                    <a:pos x="110" y="4"/>
                  </a:cxn>
                  <a:cxn ang="0">
                    <a:pos x="105" y="22"/>
                  </a:cxn>
                  <a:cxn ang="0">
                    <a:pos x="101" y="35"/>
                  </a:cxn>
                  <a:cxn ang="0">
                    <a:pos x="100" y="39"/>
                  </a:cxn>
                  <a:cxn ang="0">
                    <a:pos x="99" y="66"/>
                  </a:cxn>
                  <a:cxn ang="0">
                    <a:pos x="94" y="92"/>
                  </a:cxn>
                  <a:cxn ang="0">
                    <a:pos x="86" y="145"/>
                  </a:cxn>
                  <a:cxn ang="0">
                    <a:pos x="78" y="184"/>
                  </a:cxn>
                  <a:cxn ang="0">
                    <a:pos x="74" y="196"/>
                  </a:cxn>
                  <a:cxn ang="0">
                    <a:pos x="63" y="239"/>
                  </a:cxn>
                  <a:cxn ang="0">
                    <a:pos x="57" y="281"/>
                  </a:cxn>
                  <a:cxn ang="0">
                    <a:pos x="50" y="334"/>
                  </a:cxn>
                  <a:cxn ang="0">
                    <a:pos x="44" y="386"/>
                  </a:cxn>
                  <a:cxn ang="0">
                    <a:pos x="39" y="437"/>
                  </a:cxn>
                  <a:cxn ang="0">
                    <a:pos x="15" y="588"/>
                  </a:cxn>
                  <a:cxn ang="0">
                    <a:pos x="8" y="635"/>
                  </a:cxn>
                  <a:cxn ang="0">
                    <a:pos x="4" y="682"/>
                  </a:cxn>
                  <a:cxn ang="0">
                    <a:pos x="5" y="704"/>
                  </a:cxn>
                  <a:cxn ang="0">
                    <a:pos x="7" y="750"/>
                  </a:cxn>
                  <a:cxn ang="0">
                    <a:pos x="6" y="773"/>
                  </a:cxn>
                  <a:cxn ang="0">
                    <a:pos x="3" y="774"/>
                  </a:cxn>
                  <a:cxn ang="0">
                    <a:pos x="0" y="778"/>
                  </a:cxn>
                  <a:cxn ang="0">
                    <a:pos x="0" y="782"/>
                  </a:cxn>
                  <a:cxn ang="0">
                    <a:pos x="2" y="785"/>
                  </a:cxn>
                  <a:cxn ang="0">
                    <a:pos x="6" y="787"/>
                  </a:cxn>
                  <a:cxn ang="0">
                    <a:pos x="10" y="787"/>
                  </a:cxn>
                  <a:cxn ang="0">
                    <a:pos x="13" y="785"/>
                  </a:cxn>
                  <a:cxn ang="0">
                    <a:pos x="15" y="782"/>
                  </a:cxn>
                  <a:cxn ang="0">
                    <a:pos x="16" y="736"/>
                  </a:cxn>
                  <a:cxn ang="0">
                    <a:pos x="14" y="691"/>
                  </a:cxn>
                  <a:cxn ang="0">
                    <a:pos x="14" y="663"/>
                  </a:cxn>
                  <a:cxn ang="0">
                    <a:pos x="21" y="609"/>
                  </a:cxn>
                  <a:cxn ang="0">
                    <a:pos x="25" y="583"/>
                  </a:cxn>
                  <a:cxn ang="0">
                    <a:pos x="48" y="436"/>
                  </a:cxn>
                  <a:cxn ang="0">
                    <a:pos x="53" y="386"/>
                  </a:cxn>
                  <a:cxn ang="0">
                    <a:pos x="56" y="360"/>
                  </a:cxn>
                  <a:cxn ang="0">
                    <a:pos x="68" y="283"/>
                  </a:cxn>
                  <a:cxn ang="0">
                    <a:pos x="87" y="182"/>
                  </a:cxn>
                  <a:cxn ang="0">
                    <a:pos x="93" y="156"/>
                  </a:cxn>
                  <a:cxn ang="0">
                    <a:pos x="108" y="76"/>
                  </a:cxn>
                  <a:cxn ang="0">
                    <a:pos x="109" y="67"/>
                  </a:cxn>
                  <a:cxn ang="0">
                    <a:pos x="110" y="39"/>
                  </a:cxn>
                  <a:cxn ang="0">
                    <a:pos x="110" y="35"/>
                  </a:cxn>
                  <a:cxn ang="0">
                    <a:pos x="114" y="22"/>
                  </a:cxn>
                  <a:cxn ang="0">
                    <a:pos x="119" y="4"/>
                  </a:cxn>
                </a:cxnLst>
                <a:rect l="0" t="0" r="r" b="b"/>
                <a:pathLst>
                  <a:path w="119" h="787">
                    <a:moveTo>
                      <a:pt x="119" y="4"/>
                    </a:moveTo>
                    <a:lnTo>
                      <a:pt x="119" y="4"/>
                    </a:lnTo>
                    <a:lnTo>
                      <a:pt x="119" y="3"/>
                    </a:lnTo>
                    <a:lnTo>
                      <a:pt x="118" y="1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1" y="1"/>
                    </a:lnTo>
                    <a:lnTo>
                      <a:pt x="110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8" y="13"/>
                    </a:lnTo>
                    <a:lnTo>
                      <a:pt x="105" y="22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53"/>
                    </a:lnTo>
                    <a:lnTo>
                      <a:pt x="99" y="66"/>
                    </a:lnTo>
                    <a:lnTo>
                      <a:pt x="94" y="92"/>
                    </a:lnTo>
                    <a:lnTo>
                      <a:pt x="94" y="92"/>
                    </a:lnTo>
                    <a:lnTo>
                      <a:pt x="90" y="118"/>
                    </a:lnTo>
                    <a:lnTo>
                      <a:pt x="86" y="145"/>
                    </a:lnTo>
                    <a:lnTo>
                      <a:pt x="81" y="170"/>
                    </a:lnTo>
                    <a:lnTo>
                      <a:pt x="78" y="184"/>
                    </a:lnTo>
                    <a:lnTo>
                      <a:pt x="74" y="196"/>
                    </a:lnTo>
                    <a:lnTo>
                      <a:pt x="74" y="196"/>
                    </a:lnTo>
                    <a:lnTo>
                      <a:pt x="69" y="217"/>
                    </a:lnTo>
                    <a:lnTo>
                      <a:pt x="63" y="239"/>
                    </a:lnTo>
                    <a:lnTo>
                      <a:pt x="60" y="259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0" y="334"/>
                    </a:lnTo>
                    <a:lnTo>
                      <a:pt x="47" y="359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39" y="437"/>
                    </a:lnTo>
                    <a:lnTo>
                      <a:pt x="30" y="488"/>
                    </a:lnTo>
                    <a:lnTo>
                      <a:pt x="15" y="588"/>
                    </a:lnTo>
                    <a:lnTo>
                      <a:pt x="15" y="588"/>
                    </a:lnTo>
                    <a:lnTo>
                      <a:pt x="8" y="635"/>
                    </a:lnTo>
                    <a:lnTo>
                      <a:pt x="5" y="658"/>
                    </a:lnTo>
                    <a:lnTo>
                      <a:pt x="4" y="682"/>
                    </a:lnTo>
                    <a:lnTo>
                      <a:pt x="4" y="682"/>
                    </a:lnTo>
                    <a:lnTo>
                      <a:pt x="5" y="704"/>
                    </a:lnTo>
                    <a:lnTo>
                      <a:pt x="6" y="727"/>
                    </a:lnTo>
                    <a:lnTo>
                      <a:pt x="7" y="750"/>
                    </a:lnTo>
                    <a:lnTo>
                      <a:pt x="6" y="773"/>
                    </a:lnTo>
                    <a:lnTo>
                      <a:pt x="6" y="773"/>
                    </a:lnTo>
                    <a:lnTo>
                      <a:pt x="4" y="773"/>
                    </a:lnTo>
                    <a:lnTo>
                      <a:pt x="3" y="774"/>
                    </a:lnTo>
                    <a:lnTo>
                      <a:pt x="2" y="776"/>
                    </a:lnTo>
                    <a:lnTo>
                      <a:pt x="0" y="778"/>
                    </a:lnTo>
                    <a:lnTo>
                      <a:pt x="0" y="782"/>
                    </a:lnTo>
                    <a:lnTo>
                      <a:pt x="0" y="782"/>
                    </a:lnTo>
                    <a:lnTo>
                      <a:pt x="0" y="784"/>
                    </a:lnTo>
                    <a:lnTo>
                      <a:pt x="2" y="785"/>
                    </a:lnTo>
                    <a:lnTo>
                      <a:pt x="4" y="786"/>
                    </a:lnTo>
                    <a:lnTo>
                      <a:pt x="6" y="787"/>
                    </a:lnTo>
                    <a:lnTo>
                      <a:pt x="10" y="787"/>
                    </a:lnTo>
                    <a:lnTo>
                      <a:pt x="10" y="787"/>
                    </a:lnTo>
                    <a:lnTo>
                      <a:pt x="12" y="786"/>
                    </a:lnTo>
                    <a:lnTo>
                      <a:pt x="13" y="785"/>
                    </a:lnTo>
                    <a:lnTo>
                      <a:pt x="15" y="782"/>
                    </a:lnTo>
                    <a:lnTo>
                      <a:pt x="15" y="782"/>
                    </a:lnTo>
                    <a:lnTo>
                      <a:pt x="16" y="759"/>
                    </a:lnTo>
                    <a:lnTo>
                      <a:pt x="16" y="736"/>
                    </a:lnTo>
                    <a:lnTo>
                      <a:pt x="14" y="691"/>
                    </a:lnTo>
                    <a:lnTo>
                      <a:pt x="14" y="691"/>
                    </a:lnTo>
                    <a:lnTo>
                      <a:pt x="14" y="677"/>
                    </a:lnTo>
                    <a:lnTo>
                      <a:pt x="14" y="663"/>
                    </a:lnTo>
                    <a:lnTo>
                      <a:pt x="17" y="636"/>
                    </a:lnTo>
                    <a:lnTo>
                      <a:pt x="21" y="609"/>
                    </a:lnTo>
                    <a:lnTo>
                      <a:pt x="25" y="583"/>
                    </a:lnTo>
                    <a:lnTo>
                      <a:pt x="25" y="583"/>
                    </a:lnTo>
                    <a:lnTo>
                      <a:pt x="41" y="484"/>
                    </a:lnTo>
                    <a:lnTo>
                      <a:pt x="48" y="436"/>
                    </a:lnTo>
                    <a:lnTo>
                      <a:pt x="51" y="411"/>
                    </a:lnTo>
                    <a:lnTo>
                      <a:pt x="53" y="386"/>
                    </a:lnTo>
                    <a:lnTo>
                      <a:pt x="53" y="386"/>
                    </a:lnTo>
                    <a:lnTo>
                      <a:pt x="56" y="360"/>
                    </a:lnTo>
                    <a:lnTo>
                      <a:pt x="59" y="335"/>
                    </a:lnTo>
                    <a:lnTo>
                      <a:pt x="68" y="283"/>
                    </a:lnTo>
                    <a:lnTo>
                      <a:pt x="77" y="232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93" y="156"/>
                    </a:lnTo>
                    <a:lnTo>
                      <a:pt x="98" y="129"/>
                    </a:lnTo>
                    <a:lnTo>
                      <a:pt x="108" y="76"/>
                    </a:lnTo>
                    <a:lnTo>
                      <a:pt x="108" y="76"/>
                    </a:lnTo>
                    <a:lnTo>
                      <a:pt x="109" y="67"/>
                    </a:lnTo>
                    <a:lnTo>
                      <a:pt x="110" y="58"/>
                    </a:lnTo>
                    <a:lnTo>
                      <a:pt x="110" y="39"/>
                    </a:lnTo>
                    <a:lnTo>
                      <a:pt x="110" y="39"/>
                    </a:lnTo>
                    <a:lnTo>
                      <a:pt x="110" y="35"/>
                    </a:lnTo>
                    <a:lnTo>
                      <a:pt x="111" y="31"/>
                    </a:lnTo>
                    <a:lnTo>
                      <a:pt x="114" y="22"/>
                    </a:lnTo>
                    <a:lnTo>
                      <a:pt x="117" y="1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9" name="chenying0907 727"/>
              <p:cNvSpPr/>
              <p:nvPr/>
            </p:nvSpPr>
            <p:spPr bwMode="auto">
              <a:xfrm>
                <a:off x="5589588" y="4140200"/>
                <a:ext cx="90488" cy="552450"/>
              </a:xfrm>
              <a:custGeom>
                <a:avLst/>
                <a:gdLst/>
                <a:ahLst/>
                <a:cxnLst>
                  <a:cxn ang="0">
                    <a:pos x="161" y="4"/>
                  </a:cxn>
                  <a:cxn ang="0">
                    <a:pos x="159" y="73"/>
                  </a:cxn>
                  <a:cxn ang="0">
                    <a:pos x="153" y="141"/>
                  </a:cxn>
                  <a:cxn ang="0">
                    <a:pos x="142" y="208"/>
                  </a:cxn>
                  <a:cxn ang="0">
                    <a:pos x="125" y="276"/>
                  </a:cxn>
                  <a:cxn ang="0">
                    <a:pos x="109" y="340"/>
                  </a:cxn>
                  <a:cxn ang="0">
                    <a:pos x="87" y="436"/>
                  </a:cxn>
                  <a:cxn ang="0">
                    <a:pos x="77" y="503"/>
                  </a:cxn>
                  <a:cxn ang="0">
                    <a:pos x="73" y="536"/>
                  </a:cxn>
                  <a:cxn ang="0">
                    <a:pos x="63" y="599"/>
                  </a:cxn>
                  <a:cxn ang="0">
                    <a:pos x="47" y="695"/>
                  </a:cxn>
                  <a:cxn ang="0">
                    <a:pos x="39" y="759"/>
                  </a:cxn>
                  <a:cxn ang="0">
                    <a:pos x="38" y="791"/>
                  </a:cxn>
                  <a:cxn ang="0">
                    <a:pos x="33" y="856"/>
                  </a:cxn>
                  <a:cxn ang="0">
                    <a:pos x="22" y="920"/>
                  </a:cxn>
                  <a:cxn ang="0">
                    <a:pos x="10" y="973"/>
                  </a:cxn>
                  <a:cxn ang="0">
                    <a:pos x="1" y="1025"/>
                  </a:cxn>
                  <a:cxn ang="0">
                    <a:pos x="0" y="1028"/>
                  </a:cxn>
                  <a:cxn ang="0">
                    <a:pos x="0" y="1038"/>
                  </a:cxn>
                  <a:cxn ang="0">
                    <a:pos x="1" y="1041"/>
                  </a:cxn>
                  <a:cxn ang="0">
                    <a:pos x="5" y="1042"/>
                  </a:cxn>
                  <a:cxn ang="0">
                    <a:pos x="9" y="1041"/>
                  </a:cxn>
                  <a:cxn ang="0">
                    <a:pos x="10" y="1038"/>
                  </a:cxn>
                  <a:cxn ang="0">
                    <a:pos x="11" y="1021"/>
                  </a:cxn>
                  <a:cxn ang="0">
                    <a:pos x="16" y="988"/>
                  </a:cxn>
                  <a:cxn ang="0">
                    <a:pos x="27" y="938"/>
                  </a:cxn>
                  <a:cxn ang="0">
                    <a:pos x="34" y="905"/>
                  </a:cxn>
                  <a:cxn ang="0">
                    <a:pos x="44" y="849"/>
                  </a:cxn>
                  <a:cxn ang="0">
                    <a:pos x="48" y="791"/>
                  </a:cxn>
                  <a:cxn ang="0">
                    <a:pos x="49" y="759"/>
                  </a:cxn>
                  <a:cxn ang="0">
                    <a:pos x="57" y="695"/>
                  </a:cxn>
                  <a:cxn ang="0">
                    <a:pos x="74" y="600"/>
                  </a:cxn>
                  <a:cxn ang="0">
                    <a:pos x="82" y="536"/>
                  </a:cxn>
                  <a:cxn ang="0">
                    <a:pos x="86" y="501"/>
                  </a:cxn>
                  <a:cxn ang="0">
                    <a:pos x="97" y="431"/>
                  </a:cxn>
                  <a:cxn ang="0">
                    <a:pos x="113" y="362"/>
                  </a:cxn>
                  <a:cxn ang="0">
                    <a:pos x="140" y="261"/>
                  </a:cxn>
                  <a:cxn ang="0">
                    <a:pos x="148" y="229"/>
                  </a:cxn>
                  <a:cxn ang="0">
                    <a:pos x="160" y="166"/>
                  </a:cxn>
                  <a:cxn ang="0">
                    <a:pos x="168" y="101"/>
                  </a:cxn>
                  <a:cxn ang="0">
                    <a:pos x="171" y="37"/>
                  </a:cxn>
                  <a:cxn ang="0">
                    <a:pos x="171" y="4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3" y="1"/>
                  </a:cxn>
                  <a:cxn ang="0">
                    <a:pos x="161" y="4"/>
                  </a:cxn>
                </a:cxnLst>
                <a:rect l="0" t="0" r="r" b="b"/>
                <a:pathLst>
                  <a:path w="171" h="1042">
                    <a:moveTo>
                      <a:pt x="161" y="4"/>
                    </a:moveTo>
                    <a:lnTo>
                      <a:pt x="161" y="4"/>
                    </a:lnTo>
                    <a:lnTo>
                      <a:pt x="161" y="39"/>
                    </a:lnTo>
                    <a:lnTo>
                      <a:pt x="159" y="73"/>
                    </a:lnTo>
                    <a:lnTo>
                      <a:pt x="156" y="107"/>
                    </a:lnTo>
                    <a:lnTo>
                      <a:pt x="153" y="141"/>
                    </a:lnTo>
                    <a:lnTo>
                      <a:pt x="148" y="175"/>
                    </a:lnTo>
                    <a:lnTo>
                      <a:pt x="142" y="208"/>
                    </a:lnTo>
                    <a:lnTo>
                      <a:pt x="135" y="242"/>
                    </a:lnTo>
                    <a:lnTo>
                      <a:pt x="125" y="276"/>
                    </a:lnTo>
                    <a:lnTo>
                      <a:pt x="125" y="276"/>
                    </a:lnTo>
                    <a:lnTo>
                      <a:pt x="109" y="340"/>
                    </a:lnTo>
                    <a:lnTo>
                      <a:pt x="94" y="404"/>
                    </a:lnTo>
                    <a:lnTo>
                      <a:pt x="87" y="436"/>
                    </a:lnTo>
                    <a:lnTo>
                      <a:pt x="82" y="470"/>
                    </a:lnTo>
                    <a:lnTo>
                      <a:pt x="77" y="503"/>
                    </a:lnTo>
                    <a:lnTo>
                      <a:pt x="73" y="536"/>
                    </a:lnTo>
                    <a:lnTo>
                      <a:pt x="73" y="536"/>
                    </a:lnTo>
                    <a:lnTo>
                      <a:pt x="68" y="568"/>
                    </a:lnTo>
                    <a:lnTo>
                      <a:pt x="63" y="599"/>
                    </a:lnTo>
                    <a:lnTo>
                      <a:pt x="52" y="663"/>
                    </a:lnTo>
                    <a:lnTo>
                      <a:pt x="47" y="695"/>
                    </a:lnTo>
                    <a:lnTo>
                      <a:pt x="43" y="727"/>
                    </a:lnTo>
                    <a:lnTo>
                      <a:pt x="39" y="759"/>
                    </a:lnTo>
                    <a:lnTo>
                      <a:pt x="38" y="791"/>
                    </a:lnTo>
                    <a:lnTo>
                      <a:pt x="38" y="791"/>
                    </a:lnTo>
                    <a:lnTo>
                      <a:pt x="36" y="824"/>
                    </a:lnTo>
                    <a:lnTo>
                      <a:pt x="33" y="856"/>
                    </a:lnTo>
                    <a:lnTo>
                      <a:pt x="28" y="888"/>
                    </a:lnTo>
                    <a:lnTo>
                      <a:pt x="22" y="920"/>
                    </a:lnTo>
                    <a:lnTo>
                      <a:pt x="22" y="920"/>
                    </a:lnTo>
                    <a:lnTo>
                      <a:pt x="10" y="973"/>
                    </a:lnTo>
                    <a:lnTo>
                      <a:pt x="4" y="999"/>
                    </a:lnTo>
                    <a:lnTo>
                      <a:pt x="1" y="1025"/>
                    </a:lnTo>
                    <a:lnTo>
                      <a:pt x="1" y="1025"/>
                    </a:lnTo>
                    <a:lnTo>
                      <a:pt x="0" y="1028"/>
                    </a:lnTo>
                    <a:lnTo>
                      <a:pt x="0" y="1038"/>
                    </a:lnTo>
                    <a:lnTo>
                      <a:pt x="0" y="1038"/>
                    </a:lnTo>
                    <a:lnTo>
                      <a:pt x="0" y="1040"/>
                    </a:lnTo>
                    <a:lnTo>
                      <a:pt x="1" y="1041"/>
                    </a:lnTo>
                    <a:lnTo>
                      <a:pt x="3" y="1042"/>
                    </a:lnTo>
                    <a:lnTo>
                      <a:pt x="5" y="1042"/>
                    </a:lnTo>
                    <a:lnTo>
                      <a:pt x="6" y="1042"/>
                    </a:lnTo>
                    <a:lnTo>
                      <a:pt x="9" y="1041"/>
                    </a:lnTo>
                    <a:lnTo>
                      <a:pt x="10" y="1040"/>
                    </a:lnTo>
                    <a:lnTo>
                      <a:pt x="10" y="1038"/>
                    </a:lnTo>
                    <a:lnTo>
                      <a:pt x="10" y="1038"/>
                    </a:lnTo>
                    <a:lnTo>
                      <a:pt x="11" y="1021"/>
                    </a:lnTo>
                    <a:lnTo>
                      <a:pt x="13" y="1005"/>
                    </a:lnTo>
                    <a:lnTo>
                      <a:pt x="16" y="988"/>
                    </a:lnTo>
                    <a:lnTo>
                      <a:pt x="19" y="972"/>
                    </a:lnTo>
                    <a:lnTo>
                      <a:pt x="27" y="938"/>
                    </a:lnTo>
                    <a:lnTo>
                      <a:pt x="34" y="905"/>
                    </a:lnTo>
                    <a:lnTo>
                      <a:pt x="34" y="905"/>
                    </a:lnTo>
                    <a:lnTo>
                      <a:pt x="39" y="878"/>
                    </a:lnTo>
                    <a:lnTo>
                      <a:pt x="44" y="849"/>
                    </a:lnTo>
                    <a:lnTo>
                      <a:pt x="47" y="820"/>
                    </a:lnTo>
                    <a:lnTo>
                      <a:pt x="48" y="791"/>
                    </a:lnTo>
                    <a:lnTo>
                      <a:pt x="48" y="791"/>
                    </a:lnTo>
                    <a:lnTo>
                      <a:pt x="49" y="759"/>
                    </a:lnTo>
                    <a:lnTo>
                      <a:pt x="52" y="727"/>
                    </a:lnTo>
                    <a:lnTo>
                      <a:pt x="57" y="695"/>
                    </a:lnTo>
                    <a:lnTo>
                      <a:pt x="62" y="663"/>
                    </a:lnTo>
                    <a:lnTo>
                      <a:pt x="74" y="600"/>
                    </a:lnTo>
                    <a:lnTo>
                      <a:pt x="78" y="568"/>
                    </a:lnTo>
                    <a:lnTo>
                      <a:pt x="82" y="536"/>
                    </a:lnTo>
                    <a:lnTo>
                      <a:pt x="82" y="536"/>
                    </a:lnTo>
                    <a:lnTo>
                      <a:pt x="86" y="501"/>
                    </a:lnTo>
                    <a:lnTo>
                      <a:pt x="91" y="465"/>
                    </a:lnTo>
                    <a:lnTo>
                      <a:pt x="97" y="431"/>
                    </a:lnTo>
                    <a:lnTo>
                      <a:pt x="105" y="396"/>
                    </a:lnTo>
                    <a:lnTo>
                      <a:pt x="113" y="362"/>
                    </a:lnTo>
                    <a:lnTo>
                      <a:pt x="121" y="328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8" y="229"/>
                    </a:lnTo>
                    <a:lnTo>
                      <a:pt x="154" y="197"/>
                    </a:lnTo>
                    <a:lnTo>
                      <a:pt x="160" y="166"/>
                    </a:lnTo>
                    <a:lnTo>
                      <a:pt x="164" y="134"/>
                    </a:lnTo>
                    <a:lnTo>
                      <a:pt x="168" y="101"/>
                    </a:lnTo>
                    <a:lnTo>
                      <a:pt x="170" y="69"/>
                    </a:lnTo>
                    <a:lnTo>
                      <a:pt x="171" y="37"/>
                    </a:lnTo>
                    <a:lnTo>
                      <a:pt x="171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1" y="2"/>
                    </a:lnTo>
                    <a:lnTo>
                      <a:pt x="161" y="4"/>
                    </a:lnTo>
                    <a:lnTo>
                      <a:pt x="161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0" name="chenying0907 728"/>
              <p:cNvSpPr/>
              <p:nvPr/>
            </p:nvSpPr>
            <p:spPr bwMode="auto">
              <a:xfrm>
                <a:off x="5608638" y="4162425"/>
                <a:ext cx="123825" cy="544513"/>
              </a:xfrm>
              <a:custGeom>
                <a:avLst/>
                <a:gdLst/>
                <a:ahLst/>
                <a:cxnLst>
                  <a:cxn ang="0">
                    <a:pos x="226" y="1"/>
                  </a:cxn>
                  <a:cxn ang="0">
                    <a:pos x="209" y="14"/>
                  </a:cxn>
                  <a:cxn ang="0">
                    <a:pos x="198" y="30"/>
                  </a:cxn>
                  <a:cxn ang="0">
                    <a:pos x="192" y="48"/>
                  </a:cxn>
                  <a:cxn ang="0">
                    <a:pos x="187" y="69"/>
                  </a:cxn>
                  <a:cxn ang="0">
                    <a:pos x="177" y="145"/>
                  </a:cxn>
                  <a:cxn ang="0">
                    <a:pos x="164" y="219"/>
                  </a:cxn>
                  <a:cxn ang="0">
                    <a:pos x="156" y="254"/>
                  </a:cxn>
                  <a:cxn ang="0">
                    <a:pos x="142" y="357"/>
                  </a:cxn>
                  <a:cxn ang="0">
                    <a:pos x="136" y="392"/>
                  </a:cxn>
                  <a:cxn ang="0">
                    <a:pos x="116" y="498"/>
                  </a:cxn>
                  <a:cxn ang="0">
                    <a:pos x="109" y="533"/>
                  </a:cxn>
                  <a:cxn ang="0">
                    <a:pos x="81" y="637"/>
                  </a:cxn>
                  <a:cxn ang="0">
                    <a:pos x="62" y="707"/>
                  </a:cxn>
                  <a:cxn ang="0">
                    <a:pos x="49" y="779"/>
                  </a:cxn>
                  <a:cxn ang="0">
                    <a:pos x="45" y="813"/>
                  </a:cxn>
                  <a:cxn ang="0">
                    <a:pos x="43" y="847"/>
                  </a:cxn>
                  <a:cxn ang="0">
                    <a:pos x="38" y="878"/>
                  </a:cxn>
                  <a:cxn ang="0">
                    <a:pos x="34" y="910"/>
                  </a:cxn>
                  <a:cxn ang="0">
                    <a:pos x="31" y="924"/>
                  </a:cxn>
                  <a:cxn ang="0">
                    <a:pos x="24" y="951"/>
                  </a:cxn>
                  <a:cxn ang="0">
                    <a:pos x="20" y="965"/>
                  </a:cxn>
                  <a:cxn ang="0">
                    <a:pos x="12" y="999"/>
                  </a:cxn>
                  <a:cxn ang="0">
                    <a:pos x="8" y="1010"/>
                  </a:cxn>
                  <a:cxn ang="0">
                    <a:pos x="3" y="1010"/>
                  </a:cxn>
                  <a:cxn ang="0">
                    <a:pos x="0" y="1014"/>
                  </a:cxn>
                  <a:cxn ang="0">
                    <a:pos x="0" y="1024"/>
                  </a:cxn>
                  <a:cxn ang="0">
                    <a:pos x="4" y="1029"/>
                  </a:cxn>
                  <a:cxn ang="0">
                    <a:pos x="9" y="1027"/>
                  </a:cxn>
                  <a:cxn ang="0">
                    <a:pos x="12" y="1021"/>
                  </a:cxn>
                  <a:cxn ang="0">
                    <a:pos x="18" y="1007"/>
                  </a:cxn>
                  <a:cxn ang="0">
                    <a:pos x="24" y="987"/>
                  </a:cxn>
                  <a:cxn ang="0">
                    <a:pos x="31" y="964"/>
                  </a:cxn>
                  <a:cxn ang="0">
                    <a:pos x="38" y="940"/>
                  </a:cxn>
                  <a:cxn ang="0">
                    <a:pos x="42" y="912"/>
                  </a:cxn>
                  <a:cxn ang="0">
                    <a:pos x="45" y="884"/>
                  </a:cxn>
                  <a:cxn ang="0">
                    <a:pos x="48" y="869"/>
                  </a:cxn>
                  <a:cxn ang="0">
                    <a:pos x="54" y="822"/>
                  </a:cxn>
                  <a:cxn ang="0">
                    <a:pos x="57" y="786"/>
                  </a:cxn>
                  <a:cxn ang="0">
                    <a:pos x="70" y="715"/>
                  </a:cxn>
                  <a:cxn ang="0">
                    <a:pos x="79" y="680"/>
                  </a:cxn>
                  <a:cxn ang="0">
                    <a:pos x="100" y="607"/>
                  </a:cxn>
                  <a:cxn ang="0">
                    <a:pos x="118" y="534"/>
                  </a:cxn>
                  <a:cxn ang="0">
                    <a:pos x="133" y="467"/>
                  </a:cxn>
                  <a:cxn ang="0">
                    <a:pos x="144" y="399"/>
                  </a:cxn>
                  <a:cxn ang="0">
                    <a:pos x="164" y="263"/>
                  </a:cxn>
                  <a:cxn ang="0">
                    <a:pos x="176" y="194"/>
                  </a:cxn>
                  <a:cxn ang="0">
                    <a:pos x="188" y="126"/>
                  </a:cxn>
                  <a:cxn ang="0">
                    <a:pos x="193" y="94"/>
                  </a:cxn>
                  <a:cxn ang="0">
                    <a:pos x="198" y="61"/>
                  </a:cxn>
                  <a:cxn ang="0">
                    <a:pos x="205" y="38"/>
                  </a:cxn>
                  <a:cxn ang="0">
                    <a:pos x="213" y="25"/>
                  </a:cxn>
                  <a:cxn ang="0">
                    <a:pos x="224" y="13"/>
                  </a:cxn>
                  <a:cxn ang="0">
                    <a:pos x="230" y="9"/>
                  </a:cxn>
                  <a:cxn ang="0">
                    <a:pos x="232" y="5"/>
                  </a:cxn>
                  <a:cxn ang="0">
                    <a:pos x="232" y="2"/>
                  </a:cxn>
                  <a:cxn ang="0">
                    <a:pos x="229" y="0"/>
                  </a:cxn>
                  <a:cxn ang="0">
                    <a:pos x="226" y="1"/>
                  </a:cxn>
                </a:cxnLst>
                <a:rect l="0" t="0" r="r" b="b"/>
                <a:pathLst>
                  <a:path w="232" h="1029">
                    <a:moveTo>
                      <a:pt x="226" y="1"/>
                    </a:moveTo>
                    <a:lnTo>
                      <a:pt x="226" y="1"/>
                    </a:lnTo>
                    <a:lnTo>
                      <a:pt x="216" y="7"/>
                    </a:lnTo>
                    <a:lnTo>
                      <a:pt x="209" y="14"/>
                    </a:lnTo>
                    <a:lnTo>
                      <a:pt x="203" y="22"/>
                    </a:lnTo>
                    <a:lnTo>
                      <a:pt x="198" y="30"/>
                    </a:lnTo>
                    <a:lnTo>
                      <a:pt x="195" y="39"/>
                    </a:lnTo>
                    <a:lnTo>
                      <a:pt x="192" y="48"/>
                    </a:lnTo>
                    <a:lnTo>
                      <a:pt x="189" y="59"/>
                    </a:lnTo>
                    <a:lnTo>
                      <a:pt x="187" y="69"/>
                    </a:lnTo>
                    <a:lnTo>
                      <a:pt x="187" y="69"/>
                    </a:lnTo>
                    <a:lnTo>
                      <a:pt x="177" y="145"/>
                    </a:lnTo>
                    <a:lnTo>
                      <a:pt x="171" y="182"/>
                    </a:lnTo>
                    <a:lnTo>
                      <a:pt x="164" y="219"/>
                    </a:lnTo>
                    <a:lnTo>
                      <a:pt x="164" y="219"/>
                    </a:lnTo>
                    <a:lnTo>
                      <a:pt x="156" y="254"/>
                    </a:lnTo>
                    <a:lnTo>
                      <a:pt x="151" y="288"/>
                    </a:lnTo>
                    <a:lnTo>
                      <a:pt x="142" y="357"/>
                    </a:lnTo>
                    <a:lnTo>
                      <a:pt x="142" y="357"/>
                    </a:lnTo>
                    <a:lnTo>
                      <a:pt x="136" y="392"/>
                    </a:lnTo>
                    <a:lnTo>
                      <a:pt x="130" y="428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109" y="533"/>
                    </a:lnTo>
                    <a:lnTo>
                      <a:pt x="100" y="568"/>
                    </a:lnTo>
                    <a:lnTo>
                      <a:pt x="81" y="637"/>
                    </a:lnTo>
                    <a:lnTo>
                      <a:pt x="71" y="672"/>
                    </a:lnTo>
                    <a:lnTo>
                      <a:pt x="62" y="707"/>
                    </a:lnTo>
                    <a:lnTo>
                      <a:pt x="54" y="743"/>
                    </a:lnTo>
                    <a:lnTo>
                      <a:pt x="49" y="779"/>
                    </a:lnTo>
                    <a:lnTo>
                      <a:pt x="49" y="779"/>
                    </a:lnTo>
                    <a:lnTo>
                      <a:pt x="45" y="813"/>
                    </a:lnTo>
                    <a:lnTo>
                      <a:pt x="43" y="847"/>
                    </a:lnTo>
                    <a:lnTo>
                      <a:pt x="43" y="847"/>
                    </a:lnTo>
                    <a:lnTo>
                      <a:pt x="41" y="862"/>
                    </a:lnTo>
                    <a:lnTo>
                      <a:pt x="38" y="878"/>
                    </a:lnTo>
                    <a:lnTo>
                      <a:pt x="35" y="894"/>
                    </a:lnTo>
                    <a:lnTo>
                      <a:pt x="34" y="910"/>
                    </a:lnTo>
                    <a:lnTo>
                      <a:pt x="34" y="910"/>
                    </a:lnTo>
                    <a:lnTo>
                      <a:pt x="31" y="924"/>
                    </a:lnTo>
                    <a:lnTo>
                      <a:pt x="28" y="938"/>
                    </a:lnTo>
                    <a:lnTo>
                      <a:pt x="24" y="951"/>
                    </a:lnTo>
                    <a:lnTo>
                      <a:pt x="20" y="965"/>
                    </a:lnTo>
                    <a:lnTo>
                      <a:pt x="20" y="965"/>
                    </a:lnTo>
                    <a:lnTo>
                      <a:pt x="15" y="987"/>
                    </a:lnTo>
                    <a:lnTo>
                      <a:pt x="12" y="999"/>
                    </a:lnTo>
                    <a:lnTo>
                      <a:pt x="8" y="1010"/>
                    </a:lnTo>
                    <a:lnTo>
                      <a:pt x="8" y="1010"/>
                    </a:lnTo>
                    <a:lnTo>
                      <a:pt x="5" y="1010"/>
                    </a:lnTo>
                    <a:lnTo>
                      <a:pt x="3" y="1010"/>
                    </a:lnTo>
                    <a:lnTo>
                      <a:pt x="0" y="1012"/>
                    </a:lnTo>
                    <a:lnTo>
                      <a:pt x="0" y="1014"/>
                    </a:lnTo>
                    <a:lnTo>
                      <a:pt x="0" y="1024"/>
                    </a:lnTo>
                    <a:lnTo>
                      <a:pt x="0" y="1024"/>
                    </a:lnTo>
                    <a:lnTo>
                      <a:pt x="1" y="1027"/>
                    </a:lnTo>
                    <a:lnTo>
                      <a:pt x="4" y="1029"/>
                    </a:lnTo>
                    <a:lnTo>
                      <a:pt x="7" y="1028"/>
                    </a:lnTo>
                    <a:lnTo>
                      <a:pt x="9" y="1027"/>
                    </a:lnTo>
                    <a:lnTo>
                      <a:pt x="9" y="1027"/>
                    </a:lnTo>
                    <a:lnTo>
                      <a:pt x="12" y="1021"/>
                    </a:lnTo>
                    <a:lnTo>
                      <a:pt x="14" y="1017"/>
                    </a:lnTo>
                    <a:lnTo>
                      <a:pt x="18" y="1007"/>
                    </a:lnTo>
                    <a:lnTo>
                      <a:pt x="20" y="998"/>
                    </a:lnTo>
                    <a:lnTo>
                      <a:pt x="24" y="987"/>
                    </a:lnTo>
                    <a:lnTo>
                      <a:pt x="24" y="987"/>
                    </a:lnTo>
                    <a:lnTo>
                      <a:pt x="31" y="964"/>
                    </a:lnTo>
                    <a:lnTo>
                      <a:pt x="38" y="940"/>
                    </a:lnTo>
                    <a:lnTo>
                      <a:pt x="38" y="940"/>
                    </a:lnTo>
                    <a:lnTo>
                      <a:pt x="41" y="926"/>
                    </a:lnTo>
                    <a:lnTo>
                      <a:pt x="42" y="912"/>
                    </a:lnTo>
                    <a:lnTo>
                      <a:pt x="43" y="899"/>
                    </a:lnTo>
                    <a:lnTo>
                      <a:pt x="45" y="884"/>
                    </a:lnTo>
                    <a:lnTo>
                      <a:pt x="45" y="884"/>
                    </a:lnTo>
                    <a:lnTo>
                      <a:pt x="48" y="869"/>
                    </a:lnTo>
                    <a:lnTo>
                      <a:pt x="51" y="853"/>
                    </a:lnTo>
                    <a:lnTo>
                      <a:pt x="54" y="822"/>
                    </a:lnTo>
                    <a:lnTo>
                      <a:pt x="54" y="822"/>
                    </a:lnTo>
                    <a:lnTo>
                      <a:pt x="57" y="786"/>
                    </a:lnTo>
                    <a:lnTo>
                      <a:pt x="62" y="750"/>
                    </a:lnTo>
                    <a:lnTo>
                      <a:pt x="70" y="715"/>
                    </a:lnTo>
                    <a:lnTo>
                      <a:pt x="74" y="697"/>
                    </a:lnTo>
                    <a:lnTo>
                      <a:pt x="79" y="680"/>
                    </a:lnTo>
                    <a:lnTo>
                      <a:pt x="79" y="680"/>
                    </a:lnTo>
                    <a:lnTo>
                      <a:pt x="100" y="607"/>
                    </a:lnTo>
                    <a:lnTo>
                      <a:pt x="118" y="534"/>
                    </a:lnTo>
                    <a:lnTo>
                      <a:pt x="118" y="534"/>
                    </a:lnTo>
                    <a:lnTo>
                      <a:pt x="125" y="501"/>
                    </a:lnTo>
                    <a:lnTo>
                      <a:pt x="133" y="467"/>
                    </a:lnTo>
                    <a:lnTo>
                      <a:pt x="139" y="433"/>
                    </a:lnTo>
                    <a:lnTo>
                      <a:pt x="144" y="399"/>
                    </a:lnTo>
                    <a:lnTo>
                      <a:pt x="164" y="263"/>
                    </a:lnTo>
                    <a:lnTo>
                      <a:pt x="164" y="263"/>
                    </a:lnTo>
                    <a:lnTo>
                      <a:pt x="169" y="228"/>
                    </a:lnTo>
                    <a:lnTo>
                      <a:pt x="176" y="194"/>
                    </a:lnTo>
                    <a:lnTo>
                      <a:pt x="182" y="160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93" y="94"/>
                    </a:lnTo>
                    <a:lnTo>
                      <a:pt x="195" y="77"/>
                    </a:lnTo>
                    <a:lnTo>
                      <a:pt x="198" y="61"/>
                    </a:lnTo>
                    <a:lnTo>
                      <a:pt x="202" y="45"/>
                    </a:lnTo>
                    <a:lnTo>
                      <a:pt x="205" y="38"/>
                    </a:lnTo>
                    <a:lnTo>
                      <a:pt x="208" y="32"/>
                    </a:lnTo>
                    <a:lnTo>
                      <a:pt x="213" y="25"/>
                    </a:lnTo>
                    <a:lnTo>
                      <a:pt x="217" y="18"/>
                    </a:lnTo>
                    <a:lnTo>
                      <a:pt x="224" y="13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7"/>
                    </a:lnTo>
                    <a:lnTo>
                      <a:pt x="232" y="5"/>
                    </a:lnTo>
                    <a:lnTo>
                      <a:pt x="232" y="4"/>
                    </a:lnTo>
                    <a:lnTo>
                      <a:pt x="232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8" y="0"/>
                    </a:lnTo>
                    <a:lnTo>
                      <a:pt x="226" y="1"/>
                    </a:lnTo>
                    <a:lnTo>
                      <a:pt x="22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1" name="chenying0907 729"/>
              <p:cNvSpPr/>
              <p:nvPr/>
            </p:nvSpPr>
            <p:spPr bwMode="auto">
              <a:xfrm>
                <a:off x="5638801" y="4605338"/>
                <a:ext cx="34925" cy="111125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52" y="10"/>
                  </a:cxn>
                  <a:cxn ang="0">
                    <a:pos x="48" y="20"/>
                  </a:cxn>
                  <a:cxn ang="0">
                    <a:pos x="44" y="31"/>
                  </a:cxn>
                  <a:cxn ang="0">
                    <a:pos x="41" y="42"/>
                  </a:cxn>
                  <a:cxn ang="0">
                    <a:pos x="36" y="66"/>
                  </a:cxn>
                  <a:cxn ang="0">
                    <a:pos x="32" y="87"/>
                  </a:cxn>
                  <a:cxn ang="0">
                    <a:pos x="32" y="87"/>
                  </a:cxn>
                  <a:cxn ang="0">
                    <a:pos x="24" y="117"/>
                  </a:cxn>
                  <a:cxn ang="0">
                    <a:pos x="15" y="147"/>
                  </a:cxn>
                  <a:cxn ang="0">
                    <a:pos x="6" y="176"/>
                  </a:cxn>
                  <a:cxn ang="0">
                    <a:pos x="3" y="192"/>
                  </a:cxn>
                  <a:cxn ang="0">
                    <a:pos x="0" y="207"/>
                  </a:cxn>
                  <a:cxn ang="0">
                    <a:pos x="0" y="207"/>
                  </a:cxn>
                  <a:cxn ang="0">
                    <a:pos x="0" y="209"/>
                  </a:cxn>
                  <a:cxn ang="0">
                    <a:pos x="1" y="210"/>
                  </a:cxn>
                  <a:cxn ang="0">
                    <a:pos x="4" y="212"/>
                  </a:cxn>
                  <a:cxn ang="0">
                    <a:pos x="5" y="212"/>
                  </a:cxn>
                  <a:cxn ang="0">
                    <a:pos x="8" y="212"/>
                  </a:cxn>
                  <a:cxn ang="0">
                    <a:pos x="9" y="211"/>
                  </a:cxn>
                  <a:cxn ang="0">
                    <a:pos x="10" y="209"/>
                  </a:cxn>
                  <a:cxn ang="0">
                    <a:pos x="10" y="209"/>
                  </a:cxn>
                  <a:cxn ang="0">
                    <a:pos x="14" y="184"/>
                  </a:cxn>
                  <a:cxn ang="0">
                    <a:pos x="21" y="161"/>
                  </a:cxn>
                  <a:cxn ang="0">
                    <a:pos x="35" y="112"/>
                  </a:cxn>
                  <a:cxn ang="0">
                    <a:pos x="35" y="112"/>
                  </a:cxn>
                  <a:cxn ang="0">
                    <a:pos x="42" y="89"/>
                  </a:cxn>
                  <a:cxn ang="0">
                    <a:pos x="47" y="66"/>
                  </a:cxn>
                  <a:cxn ang="0">
                    <a:pos x="47" y="66"/>
                  </a:cxn>
                  <a:cxn ang="0">
                    <a:pos x="50" y="51"/>
                  </a:cxn>
                  <a:cxn ang="0">
                    <a:pos x="53" y="36"/>
                  </a:cxn>
                  <a:cxn ang="0">
                    <a:pos x="55" y="27"/>
                  </a:cxn>
                  <a:cxn ang="0">
                    <a:pos x="58" y="20"/>
                  </a:cxn>
                  <a:cxn ang="0">
                    <a:pos x="61" y="13"/>
                  </a:cxn>
                  <a:cxn ang="0">
                    <a:pos x="65" y="8"/>
                  </a:cxn>
                  <a:cxn ang="0">
                    <a:pos x="65" y="8"/>
                  </a:cxn>
                  <a:cxn ang="0">
                    <a:pos x="66" y="6"/>
                  </a:cxn>
                  <a:cxn ang="0">
                    <a:pos x="66" y="4"/>
                  </a:cxn>
                  <a:cxn ang="0">
                    <a:pos x="64" y="1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6" h="212">
                    <a:moveTo>
                      <a:pt x="58" y="1"/>
                    </a:moveTo>
                    <a:lnTo>
                      <a:pt x="58" y="1"/>
                    </a:lnTo>
                    <a:lnTo>
                      <a:pt x="52" y="10"/>
                    </a:lnTo>
                    <a:lnTo>
                      <a:pt x="48" y="20"/>
                    </a:lnTo>
                    <a:lnTo>
                      <a:pt x="44" y="31"/>
                    </a:lnTo>
                    <a:lnTo>
                      <a:pt x="41" y="42"/>
                    </a:lnTo>
                    <a:lnTo>
                      <a:pt x="36" y="66"/>
                    </a:lnTo>
                    <a:lnTo>
                      <a:pt x="32" y="87"/>
                    </a:lnTo>
                    <a:lnTo>
                      <a:pt x="32" y="87"/>
                    </a:lnTo>
                    <a:lnTo>
                      <a:pt x="24" y="117"/>
                    </a:lnTo>
                    <a:lnTo>
                      <a:pt x="15" y="147"/>
                    </a:lnTo>
                    <a:lnTo>
                      <a:pt x="6" y="176"/>
                    </a:lnTo>
                    <a:lnTo>
                      <a:pt x="3" y="192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9"/>
                    </a:lnTo>
                    <a:lnTo>
                      <a:pt x="1" y="210"/>
                    </a:lnTo>
                    <a:lnTo>
                      <a:pt x="4" y="212"/>
                    </a:lnTo>
                    <a:lnTo>
                      <a:pt x="5" y="212"/>
                    </a:lnTo>
                    <a:lnTo>
                      <a:pt x="8" y="212"/>
                    </a:lnTo>
                    <a:lnTo>
                      <a:pt x="9" y="211"/>
                    </a:lnTo>
                    <a:lnTo>
                      <a:pt x="10" y="209"/>
                    </a:lnTo>
                    <a:lnTo>
                      <a:pt x="10" y="209"/>
                    </a:lnTo>
                    <a:lnTo>
                      <a:pt x="14" y="184"/>
                    </a:lnTo>
                    <a:lnTo>
                      <a:pt x="21" y="161"/>
                    </a:lnTo>
                    <a:lnTo>
                      <a:pt x="35" y="112"/>
                    </a:lnTo>
                    <a:lnTo>
                      <a:pt x="35" y="112"/>
                    </a:lnTo>
                    <a:lnTo>
                      <a:pt x="42" y="89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50" y="51"/>
                    </a:lnTo>
                    <a:lnTo>
                      <a:pt x="53" y="36"/>
                    </a:lnTo>
                    <a:lnTo>
                      <a:pt x="55" y="27"/>
                    </a:lnTo>
                    <a:lnTo>
                      <a:pt x="58" y="20"/>
                    </a:lnTo>
                    <a:lnTo>
                      <a:pt x="61" y="13"/>
                    </a:lnTo>
                    <a:lnTo>
                      <a:pt x="65" y="8"/>
                    </a:lnTo>
                    <a:lnTo>
                      <a:pt x="65" y="8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2" name="chenying0907 730"/>
              <p:cNvSpPr/>
              <p:nvPr/>
            </p:nvSpPr>
            <p:spPr bwMode="auto">
              <a:xfrm>
                <a:off x="5664201" y="4646613"/>
                <a:ext cx="25400" cy="76200"/>
              </a:xfrm>
              <a:custGeom>
                <a:avLst/>
                <a:gdLst/>
                <a:ahLst/>
                <a:cxnLst>
                  <a:cxn ang="0">
                    <a:pos x="37" y="4"/>
                  </a:cxn>
                  <a:cxn ang="0">
                    <a:pos x="37" y="4"/>
                  </a:cxn>
                  <a:cxn ang="0">
                    <a:pos x="36" y="12"/>
                  </a:cxn>
                  <a:cxn ang="0">
                    <a:pos x="35" y="21"/>
                  </a:cxn>
                  <a:cxn ang="0">
                    <a:pos x="30" y="35"/>
                  </a:cxn>
                  <a:cxn ang="0">
                    <a:pos x="25" y="51"/>
                  </a:cxn>
                  <a:cxn ang="0">
                    <a:pos x="20" y="66"/>
                  </a:cxn>
                  <a:cxn ang="0">
                    <a:pos x="20" y="66"/>
                  </a:cxn>
                  <a:cxn ang="0">
                    <a:pos x="15" y="84"/>
                  </a:cxn>
                  <a:cxn ang="0">
                    <a:pos x="9" y="101"/>
                  </a:cxn>
                  <a:cxn ang="0">
                    <a:pos x="4" y="119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9"/>
                  </a:cxn>
                  <a:cxn ang="0">
                    <a:pos x="1" y="140"/>
                  </a:cxn>
                  <a:cxn ang="0">
                    <a:pos x="2" y="142"/>
                  </a:cxn>
                  <a:cxn ang="0">
                    <a:pos x="3" y="142"/>
                  </a:cxn>
                  <a:cxn ang="0">
                    <a:pos x="5" y="142"/>
                  </a:cxn>
                  <a:cxn ang="0">
                    <a:pos x="7" y="142"/>
                  </a:cxn>
                  <a:cxn ang="0">
                    <a:pos x="8" y="141"/>
                  </a:cxn>
                  <a:cxn ang="0">
                    <a:pos x="9" y="139"/>
                  </a:cxn>
                  <a:cxn ang="0">
                    <a:pos x="9" y="139"/>
                  </a:cxn>
                  <a:cxn ang="0">
                    <a:pos x="13" y="121"/>
                  </a:cxn>
                  <a:cxn ang="0">
                    <a:pos x="18" y="103"/>
                  </a:cxn>
                  <a:cxn ang="0">
                    <a:pos x="29" y="69"/>
                  </a:cxn>
                  <a:cxn ang="0">
                    <a:pos x="29" y="69"/>
                  </a:cxn>
                  <a:cxn ang="0">
                    <a:pos x="34" y="53"/>
                  </a:cxn>
                  <a:cxn ang="0">
                    <a:pos x="40" y="37"/>
                  </a:cxn>
                  <a:cxn ang="0">
                    <a:pos x="44" y="21"/>
                  </a:cxn>
                  <a:cxn ang="0">
                    <a:pos x="46" y="12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7" y="4"/>
                  </a:cxn>
                  <a:cxn ang="0">
                    <a:pos x="37" y="4"/>
                  </a:cxn>
                </a:cxnLst>
                <a:rect l="0" t="0" r="r" b="b"/>
                <a:pathLst>
                  <a:path w="47" h="142">
                    <a:moveTo>
                      <a:pt x="37" y="4"/>
                    </a:moveTo>
                    <a:lnTo>
                      <a:pt x="37" y="4"/>
                    </a:lnTo>
                    <a:lnTo>
                      <a:pt x="36" y="12"/>
                    </a:lnTo>
                    <a:lnTo>
                      <a:pt x="35" y="21"/>
                    </a:lnTo>
                    <a:lnTo>
                      <a:pt x="30" y="35"/>
                    </a:lnTo>
                    <a:lnTo>
                      <a:pt x="25" y="51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5" y="84"/>
                    </a:lnTo>
                    <a:lnTo>
                      <a:pt x="9" y="101"/>
                    </a:lnTo>
                    <a:lnTo>
                      <a:pt x="4" y="119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0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7" y="142"/>
                    </a:lnTo>
                    <a:lnTo>
                      <a:pt x="8" y="141"/>
                    </a:lnTo>
                    <a:lnTo>
                      <a:pt x="9" y="139"/>
                    </a:lnTo>
                    <a:lnTo>
                      <a:pt x="9" y="139"/>
                    </a:lnTo>
                    <a:lnTo>
                      <a:pt x="13" y="121"/>
                    </a:lnTo>
                    <a:lnTo>
                      <a:pt x="18" y="103"/>
                    </a:lnTo>
                    <a:lnTo>
                      <a:pt x="29" y="69"/>
                    </a:lnTo>
                    <a:lnTo>
                      <a:pt x="29" y="69"/>
                    </a:lnTo>
                    <a:lnTo>
                      <a:pt x="34" y="53"/>
                    </a:lnTo>
                    <a:lnTo>
                      <a:pt x="40" y="37"/>
                    </a:lnTo>
                    <a:lnTo>
                      <a:pt x="44" y="21"/>
                    </a:lnTo>
                    <a:lnTo>
                      <a:pt x="46" y="12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3" name="chenying0907 731"/>
              <p:cNvSpPr/>
              <p:nvPr/>
            </p:nvSpPr>
            <p:spPr bwMode="auto">
              <a:xfrm>
                <a:off x="5680076" y="4684713"/>
                <a:ext cx="19050" cy="61913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6" y="9"/>
                  </a:cxn>
                  <a:cxn ang="0">
                    <a:pos x="22" y="15"/>
                  </a:cxn>
                  <a:cxn ang="0">
                    <a:pos x="17" y="28"/>
                  </a:cxn>
                  <a:cxn ang="0">
                    <a:pos x="13" y="42"/>
                  </a:cxn>
                  <a:cxn ang="0">
                    <a:pos x="11" y="56"/>
                  </a:cxn>
                  <a:cxn ang="0">
                    <a:pos x="7" y="86"/>
                  </a:cxn>
                  <a:cxn ang="0">
                    <a:pos x="4" y="99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0" y="116"/>
                  </a:cxn>
                  <a:cxn ang="0">
                    <a:pos x="1" y="117"/>
                  </a:cxn>
                  <a:cxn ang="0">
                    <a:pos x="2" y="118"/>
                  </a:cxn>
                  <a:cxn ang="0">
                    <a:pos x="3" y="119"/>
                  </a:cxn>
                  <a:cxn ang="0">
                    <a:pos x="7" y="119"/>
                  </a:cxn>
                  <a:cxn ang="0">
                    <a:pos x="8" y="118"/>
                  </a:cxn>
                  <a:cxn ang="0">
                    <a:pos x="9" y="116"/>
                  </a:cxn>
                  <a:cxn ang="0">
                    <a:pos x="9" y="116"/>
                  </a:cxn>
                  <a:cxn ang="0">
                    <a:pos x="13" y="104"/>
                  </a:cxn>
                  <a:cxn ang="0">
                    <a:pos x="15" y="89"/>
                  </a:cxn>
                  <a:cxn ang="0">
                    <a:pos x="19" y="61"/>
                  </a:cxn>
                  <a:cxn ang="0">
                    <a:pos x="21" y="47"/>
                  </a:cxn>
                  <a:cxn ang="0">
                    <a:pos x="24" y="33"/>
                  </a:cxn>
                  <a:cxn ang="0">
                    <a:pos x="30" y="21"/>
                  </a:cxn>
                  <a:cxn ang="0">
                    <a:pos x="33" y="15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8" y="8"/>
                  </a:cxn>
                  <a:cxn ang="0">
                    <a:pos x="38" y="5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2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38" h="119">
                    <a:moveTo>
                      <a:pt x="30" y="2"/>
                    </a:moveTo>
                    <a:lnTo>
                      <a:pt x="30" y="2"/>
                    </a:lnTo>
                    <a:lnTo>
                      <a:pt x="26" y="9"/>
                    </a:lnTo>
                    <a:lnTo>
                      <a:pt x="22" y="15"/>
                    </a:lnTo>
                    <a:lnTo>
                      <a:pt x="17" y="28"/>
                    </a:lnTo>
                    <a:lnTo>
                      <a:pt x="13" y="42"/>
                    </a:lnTo>
                    <a:lnTo>
                      <a:pt x="11" y="56"/>
                    </a:lnTo>
                    <a:lnTo>
                      <a:pt x="7" y="86"/>
                    </a:lnTo>
                    <a:lnTo>
                      <a:pt x="4" y="99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1" y="117"/>
                    </a:lnTo>
                    <a:lnTo>
                      <a:pt x="2" y="118"/>
                    </a:lnTo>
                    <a:lnTo>
                      <a:pt x="3" y="119"/>
                    </a:lnTo>
                    <a:lnTo>
                      <a:pt x="7" y="119"/>
                    </a:lnTo>
                    <a:lnTo>
                      <a:pt x="8" y="118"/>
                    </a:lnTo>
                    <a:lnTo>
                      <a:pt x="9" y="116"/>
                    </a:lnTo>
                    <a:lnTo>
                      <a:pt x="9" y="116"/>
                    </a:lnTo>
                    <a:lnTo>
                      <a:pt x="13" y="104"/>
                    </a:lnTo>
                    <a:lnTo>
                      <a:pt x="15" y="89"/>
                    </a:lnTo>
                    <a:lnTo>
                      <a:pt x="19" y="61"/>
                    </a:lnTo>
                    <a:lnTo>
                      <a:pt x="21" y="47"/>
                    </a:lnTo>
                    <a:lnTo>
                      <a:pt x="24" y="33"/>
                    </a:lnTo>
                    <a:lnTo>
                      <a:pt x="30" y="21"/>
                    </a:lnTo>
                    <a:lnTo>
                      <a:pt x="33" y="15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2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4" name="chenying0907 732"/>
              <p:cNvSpPr/>
              <p:nvPr/>
            </p:nvSpPr>
            <p:spPr bwMode="auto">
              <a:xfrm>
                <a:off x="5694363" y="4205288"/>
                <a:ext cx="63500" cy="346075"/>
              </a:xfrm>
              <a:custGeom>
                <a:avLst/>
                <a:gdLst/>
                <a:ahLst/>
                <a:cxnLst>
                  <a:cxn ang="0">
                    <a:pos x="111" y="4"/>
                  </a:cxn>
                  <a:cxn ang="0">
                    <a:pos x="100" y="44"/>
                  </a:cxn>
                  <a:cxn ang="0">
                    <a:pos x="91" y="83"/>
                  </a:cxn>
                  <a:cxn ang="0">
                    <a:pos x="81" y="165"/>
                  </a:cxn>
                  <a:cxn ang="0">
                    <a:pos x="78" y="186"/>
                  </a:cxn>
                  <a:cxn ang="0">
                    <a:pos x="69" y="230"/>
                  </a:cxn>
                  <a:cxn ang="0">
                    <a:pos x="64" y="250"/>
                  </a:cxn>
                  <a:cxn ang="0">
                    <a:pos x="58" y="272"/>
                  </a:cxn>
                  <a:cxn ang="0">
                    <a:pos x="51" y="319"/>
                  </a:cxn>
                  <a:cxn ang="0">
                    <a:pos x="47" y="341"/>
                  </a:cxn>
                  <a:cxn ang="0">
                    <a:pos x="32" y="412"/>
                  </a:cxn>
                  <a:cxn ang="0">
                    <a:pos x="20" y="482"/>
                  </a:cxn>
                  <a:cxn ang="0">
                    <a:pos x="17" y="506"/>
                  </a:cxn>
                  <a:cxn ang="0">
                    <a:pos x="7" y="550"/>
                  </a:cxn>
                  <a:cxn ang="0">
                    <a:pos x="2" y="573"/>
                  </a:cxn>
                  <a:cxn ang="0">
                    <a:pos x="0" y="591"/>
                  </a:cxn>
                  <a:cxn ang="0">
                    <a:pos x="1" y="631"/>
                  </a:cxn>
                  <a:cxn ang="0">
                    <a:pos x="2" y="650"/>
                  </a:cxn>
                  <a:cxn ang="0">
                    <a:pos x="3" y="653"/>
                  </a:cxn>
                  <a:cxn ang="0">
                    <a:pos x="6" y="654"/>
                  </a:cxn>
                  <a:cxn ang="0">
                    <a:pos x="10" y="653"/>
                  </a:cxn>
                  <a:cxn ang="0">
                    <a:pos x="11" y="650"/>
                  </a:cxn>
                  <a:cxn ang="0">
                    <a:pos x="10" y="608"/>
                  </a:cxn>
                  <a:cxn ang="0">
                    <a:pos x="11" y="577"/>
                  </a:cxn>
                  <a:cxn ang="0">
                    <a:pos x="12" y="567"/>
                  </a:cxn>
                  <a:cxn ang="0">
                    <a:pos x="22" y="528"/>
                  </a:cxn>
                  <a:cxn ang="0">
                    <a:pos x="28" y="498"/>
                  </a:cxn>
                  <a:cxn ang="0">
                    <a:pos x="29" y="489"/>
                  </a:cxn>
                  <a:cxn ang="0">
                    <a:pos x="35" y="454"/>
                  </a:cxn>
                  <a:cxn ang="0">
                    <a:pos x="41" y="420"/>
                  </a:cxn>
                  <a:cxn ang="0">
                    <a:pos x="51" y="362"/>
                  </a:cxn>
                  <a:cxn ang="0">
                    <a:pos x="56" y="343"/>
                  </a:cxn>
                  <a:cxn ang="0">
                    <a:pos x="65" y="303"/>
                  </a:cxn>
                  <a:cxn ang="0">
                    <a:pos x="71" y="262"/>
                  </a:cxn>
                  <a:cxn ang="0">
                    <a:pos x="80" y="219"/>
                  </a:cxn>
                  <a:cxn ang="0">
                    <a:pos x="88" y="176"/>
                  </a:cxn>
                  <a:cxn ang="0">
                    <a:pos x="95" y="134"/>
                  </a:cxn>
                  <a:cxn ang="0">
                    <a:pos x="104" y="70"/>
                  </a:cxn>
                  <a:cxn ang="0">
                    <a:pos x="113" y="27"/>
                  </a:cxn>
                  <a:cxn ang="0">
                    <a:pos x="119" y="7"/>
                  </a:cxn>
                  <a:cxn ang="0">
                    <a:pos x="119" y="3"/>
                  </a:cxn>
                  <a:cxn ang="0">
                    <a:pos x="116" y="0"/>
                  </a:cxn>
                  <a:cxn ang="0">
                    <a:pos x="113" y="2"/>
                  </a:cxn>
                  <a:cxn ang="0">
                    <a:pos x="111" y="4"/>
                  </a:cxn>
                </a:cxnLst>
                <a:rect l="0" t="0" r="r" b="b"/>
                <a:pathLst>
                  <a:path w="120" h="654">
                    <a:moveTo>
                      <a:pt x="111" y="4"/>
                    </a:moveTo>
                    <a:lnTo>
                      <a:pt x="111" y="4"/>
                    </a:lnTo>
                    <a:lnTo>
                      <a:pt x="104" y="24"/>
                    </a:lnTo>
                    <a:lnTo>
                      <a:pt x="100" y="44"/>
                    </a:lnTo>
                    <a:lnTo>
                      <a:pt x="96" y="63"/>
                    </a:lnTo>
                    <a:lnTo>
                      <a:pt x="91" y="83"/>
                    </a:lnTo>
                    <a:lnTo>
                      <a:pt x="86" y="123"/>
                    </a:lnTo>
                    <a:lnTo>
                      <a:pt x="81" y="165"/>
                    </a:lnTo>
                    <a:lnTo>
                      <a:pt x="81" y="165"/>
                    </a:lnTo>
                    <a:lnTo>
                      <a:pt x="78" y="186"/>
                    </a:lnTo>
                    <a:lnTo>
                      <a:pt x="74" y="208"/>
                    </a:lnTo>
                    <a:lnTo>
                      <a:pt x="69" y="230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0" y="262"/>
                    </a:lnTo>
                    <a:lnTo>
                      <a:pt x="58" y="272"/>
                    </a:lnTo>
                    <a:lnTo>
                      <a:pt x="54" y="296"/>
                    </a:lnTo>
                    <a:lnTo>
                      <a:pt x="51" y="31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39" y="375"/>
                    </a:lnTo>
                    <a:lnTo>
                      <a:pt x="32" y="412"/>
                    </a:lnTo>
                    <a:lnTo>
                      <a:pt x="25" y="447"/>
                    </a:lnTo>
                    <a:lnTo>
                      <a:pt x="20" y="482"/>
                    </a:lnTo>
                    <a:lnTo>
                      <a:pt x="20" y="482"/>
                    </a:lnTo>
                    <a:lnTo>
                      <a:pt x="17" y="506"/>
                    </a:lnTo>
                    <a:lnTo>
                      <a:pt x="12" y="527"/>
                    </a:lnTo>
                    <a:lnTo>
                      <a:pt x="7" y="550"/>
                    </a:lnTo>
                    <a:lnTo>
                      <a:pt x="2" y="573"/>
                    </a:lnTo>
                    <a:lnTo>
                      <a:pt x="2" y="573"/>
                    </a:lnTo>
                    <a:lnTo>
                      <a:pt x="1" y="582"/>
                    </a:lnTo>
                    <a:lnTo>
                      <a:pt x="0" y="591"/>
                    </a:lnTo>
                    <a:lnTo>
                      <a:pt x="0" y="611"/>
                    </a:lnTo>
                    <a:lnTo>
                      <a:pt x="1" y="631"/>
                    </a:lnTo>
                    <a:lnTo>
                      <a:pt x="2" y="650"/>
                    </a:lnTo>
                    <a:lnTo>
                      <a:pt x="2" y="650"/>
                    </a:lnTo>
                    <a:lnTo>
                      <a:pt x="2" y="652"/>
                    </a:lnTo>
                    <a:lnTo>
                      <a:pt x="3" y="653"/>
                    </a:lnTo>
                    <a:lnTo>
                      <a:pt x="5" y="654"/>
                    </a:lnTo>
                    <a:lnTo>
                      <a:pt x="6" y="654"/>
                    </a:lnTo>
                    <a:lnTo>
                      <a:pt x="8" y="654"/>
                    </a:lnTo>
                    <a:lnTo>
                      <a:pt x="10" y="653"/>
                    </a:lnTo>
                    <a:lnTo>
                      <a:pt x="11" y="652"/>
                    </a:lnTo>
                    <a:lnTo>
                      <a:pt x="11" y="650"/>
                    </a:lnTo>
                    <a:lnTo>
                      <a:pt x="11" y="650"/>
                    </a:lnTo>
                    <a:lnTo>
                      <a:pt x="10" y="608"/>
                    </a:lnTo>
                    <a:lnTo>
                      <a:pt x="10" y="587"/>
                    </a:lnTo>
                    <a:lnTo>
                      <a:pt x="11" y="577"/>
                    </a:lnTo>
                    <a:lnTo>
                      <a:pt x="12" y="567"/>
                    </a:lnTo>
                    <a:lnTo>
                      <a:pt x="12" y="567"/>
                    </a:lnTo>
                    <a:lnTo>
                      <a:pt x="17" y="548"/>
                    </a:lnTo>
                    <a:lnTo>
                      <a:pt x="22" y="528"/>
                    </a:lnTo>
                    <a:lnTo>
                      <a:pt x="27" y="509"/>
                    </a:lnTo>
                    <a:lnTo>
                      <a:pt x="28" y="498"/>
                    </a:lnTo>
                    <a:lnTo>
                      <a:pt x="29" y="489"/>
                    </a:lnTo>
                    <a:lnTo>
                      <a:pt x="29" y="489"/>
                    </a:lnTo>
                    <a:lnTo>
                      <a:pt x="32" y="471"/>
                    </a:lnTo>
                    <a:lnTo>
                      <a:pt x="35" y="454"/>
                    </a:lnTo>
                    <a:lnTo>
                      <a:pt x="41" y="420"/>
                    </a:lnTo>
                    <a:lnTo>
                      <a:pt x="41" y="420"/>
                    </a:lnTo>
                    <a:lnTo>
                      <a:pt x="47" y="382"/>
                    </a:lnTo>
                    <a:lnTo>
                      <a:pt x="51" y="362"/>
                    </a:lnTo>
                    <a:lnTo>
                      <a:pt x="56" y="343"/>
                    </a:lnTo>
                    <a:lnTo>
                      <a:pt x="56" y="343"/>
                    </a:lnTo>
                    <a:lnTo>
                      <a:pt x="60" y="324"/>
                    </a:lnTo>
                    <a:lnTo>
                      <a:pt x="65" y="303"/>
                    </a:lnTo>
                    <a:lnTo>
                      <a:pt x="71" y="262"/>
                    </a:lnTo>
                    <a:lnTo>
                      <a:pt x="71" y="262"/>
                    </a:lnTo>
                    <a:lnTo>
                      <a:pt x="75" y="240"/>
                    </a:lnTo>
                    <a:lnTo>
                      <a:pt x="80" y="219"/>
                    </a:lnTo>
                    <a:lnTo>
                      <a:pt x="84" y="198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95" y="134"/>
                    </a:lnTo>
                    <a:lnTo>
                      <a:pt x="100" y="90"/>
                    </a:lnTo>
                    <a:lnTo>
                      <a:pt x="104" y="70"/>
                    </a:lnTo>
                    <a:lnTo>
                      <a:pt x="108" y="48"/>
                    </a:lnTo>
                    <a:lnTo>
                      <a:pt x="113" y="2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3"/>
                    </a:lnTo>
                    <a:lnTo>
                      <a:pt x="118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2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1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5" name="chenying0907 733"/>
              <p:cNvSpPr/>
              <p:nvPr/>
            </p:nvSpPr>
            <p:spPr bwMode="auto">
              <a:xfrm>
                <a:off x="5746751" y="4235450"/>
                <a:ext cx="46038" cy="26035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0" y="31"/>
                  </a:cxn>
                  <a:cxn ang="0">
                    <a:pos x="69" y="60"/>
                  </a:cxn>
                  <a:cxn ang="0">
                    <a:pos x="70" y="106"/>
                  </a:cxn>
                  <a:cxn ang="0">
                    <a:pos x="70" y="120"/>
                  </a:cxn>
                  <a:cxn ang="0">
                    <a:pos x="65" y="152"/>
                  </a:cxn>
                  <a:cxn ang="0">
                    <a:pos x="50" y="215"/>
                  </a:cxn>
                  <a:cxn ang="0">
                    <a:pos x="44" y="248"/>
                  </a:cxn>
                  <a:cxn ang="0">
                    <a:pos x="40" y="279"/>
                  </a:cxn>
                  <a:cxn ang="0">
                    <a:pos x="30" y="342"/>
                  </a:cxn>
                  <a:cxn ang="0">
                    <a:pos x="21" y="373"/>
                  </a:cxn>
                  <a:cxn ang="0">
                    <a:pos x="7" y="430"/>
                  </a:cxn>
                  <a:cxn ang="0">
                    <a:pos x="1" y="473"/>
                  </a:cxn>
                  <a:cxn ang="0">
                    <a:pos x="0" y="488"/>
                  </a:cxn>
                  <a:cxn ang="0">
                    <a:pos x="2" y="491"/>
                  </a:cxn>
                  <a:cxn ang="0">
                    <a:pos x="5" y="492"/>
                  </a:cxn>
                  <a:cxn ang="0">
                    <a:pos x="8" y="491"/>
                  </a:cxn>
                  <a:cxn ang="0">
                    <a:pos x="9" y="488"/>
                  </a:cxn>
                  <a:cxn ang="0">
                    <a:pos x="10" y="472"/>
                  </a:cxn>
                  <a:cxn ang="0">
                    <a:pos x="17" y="428"/>
                  </a:cxn>
                  <a:cxn ang="0">
                    <a:pos x="33" y="369"/>
                  </a:cxn>
                  <a:cxn ang="0">
                    <a:pos x="40" y="341"/>
                  </a:cxn>
                  <a:cxn ang="0">
                    <a:pos x="49" y="284"/>
                  </a:cxn>
                  <a:cxn ang="0">
                    <a:pos x="53" y="256"/>
                  </a:cxn>
                  <a:cxn ang="0">
                    <a:pos x="58" y="224"/>
                  </a:cxn>
                  <a:cxn ang="0">
                    <a:pos x="72" y="161"/>
                  </a:cxn>
                  <a:cxn ang="0">
                    <a:pos x="78" y="129"/>
                  </a:cxn>
                  <a:cxn ang="0">
                    <a:pos x="80" y="103"/>
                  </a:cxn>
                  <a:cxn ang="0">
                    <a:pos x="80" y="76"/>
                  </a:cxn>
                  <a:cxn ang="0">
                    <a:pos x="81" y="22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6" y="2"/>
                  </a:cxn>
                </a:cxnLst>
                <a:rect l="0" t="0" r="r" b="b"/>
                <a:pathLst>
                  <a:path w="85" h="492">
                    <a:moveTo>
                      <a:pt x="76" y="2"/>
                    </a:moveTo>
                    <a:lnTo>
                      <a:pt x="76" y="2"/>
                    </a:lnTo>
                    <a:lnTo>
                      <a:pt x="72" y="17"/>
                    </a:lnTo>
                    <a:lnTo>
                      <a:pt x="70" y="31"/>
                    </a:lnTo>
                    <a:lnTo>
                      <a:pt x="69" y="46"/>
                    </a:lnTo>
                    <a:lnTo>
                      <a:pt x="69" y="60"/>
                    </a:lnTo>
                    <a:lnTo>
                      <a:pt x="70" y="91"/>
                    </a:lnTo>
                    <a:lnTo>
                      <a:pt x="70" y="10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8" y="136"/>
                    </a:lnTo>
                    <a:lnTo>
                      <a:pt x="65" y="152"/>
                    </a:lnTo>
                    <a:lnTo>
                      <a:pt x="58" y="184"/>
                    </a:lnTo>
                    <a:lnTo>
                      <a:pt x="50" y="215"/>
                    </a:lnTo>
                    <a:lnTo>
                      <a:pt x="47" y="23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0" y="279"/>
                    </a:lnTo>
                    <a:lnTo>
                      <a:pt x="36" y="311"/>
                    </a:lnTo>
                    <a:lnTo>
                      <a:pt x="30" y="342"/>
                    </a:lnTo>
                    <a:lnTo>
                      <a:pt x="21" y="373"/>
                    </a:lnTo>
                    <a:lnTo>
                      <a:pt x="21" y="373"/>
                    </a:lnTo>
                    <a:lnTo>
                      <a:pt x="14" y="401"/>
                    </a:lnTo>
                    <a:lnTo>
                      <a:pt x="7" y="430"/>
                    </a:lnTo>
                    <a:lnTo>
                      <a:pt x="3" y="459"/>
                    </a:lnTo>
                    <a:lnTo>
                      <a:pt x="1" y="473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1" y="490"/>
                    </a:lnTo>
                    <a:lnTo>
                      <a:pt x="2" y="491"/>
                    </a:lnTo>
                    <a:lnTo>
                      <a:pt x="3" y="492"/>
                    </a:lnTo>
                    <a:lnTo>
                      <a:pt x="5" y="492"/>
                    </a:lnTo>
                    <a:lnTo>
                      <a:pt x="6" y="492"/>
                    </a:lnTo>
                    <a:lnTo>
                      <a:pt x="8" y="491"/>
                    </a:lnTo>
                    <a:lnTo>
                      <a:pt x="9" y="490"/>
                    </a:lnTo>
                    <a:lnTo>
                      <a:pt x="9" y="488"/>
                    </a:lnTo>
                    <a:lnTo>
                      <a:pt x="9" y="488"/>
                    </a:lnTo>
                    <a:lnTo>
                      <a:pt x="10" y="472"/>
                    </a:lnTo>
                    <a:lnTo>
                      <a:pt x="12" y="458"/>
                    </a:lnTo>
                    <a:lnTo>
                      <a:pt x="17" y="428"/>
                    </a:lnTo>
                    <a:lnTo>
                      <a:pt x="25" y="398"/>
                    </a:lnTo>
                    <a:lnTo>
                      <a:pt x="33" y="369"/>
                    </a:lnTo>
                    <a:lnTo>
                      <a:pt x="33" y="369"/>
                    </a:lnTo>
                    <a:lnTo>
                      <a:pt x="40" y="341"/>
                    </a:lnTo>
                    <a:lnTo>
                      <a:pt x="45" y="313"/>
                    </a:lnTo>
                    <a:lnTo>
                      <a:pt x="49" y="284"/>
                    </a:lnTo>
                    <a:lnTo>
                      <a:pt x="53" y="256"/>
                    </a:lnTo>
                    <a:lnTo>
                      <a:pt x="53" y="256"/>
                    </a:lnTo>
                    <a:lnTo>
                      <a:pt x="55" y="240"/>
                    </a:lnTo>
                    <a:lnTo>
                      <a:pt x="58" y="224"/>
                    </a:lnTo>
                    <a:lnTo>
                      <a:pt x="65" y="192"/>
                    </a:lnTo>
                    <a:lnTo>
                      <a:pt x="72" y="161"/>
                    </a:lnTo>
                    <a:lnTo>
                      <a:pt x="78" y="129"/>
                    </a:lnTo>
                    <a:lnTo>
                      <a:pt x="78" y="129"/>
                    </a:lnTo>
                    <a:lnTo>
                      <a:pt x="79" y="116"/>
                    </a:lnTo>
                    <a:lnTo>
                      <a:pt x="80" y="103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40"/>
                    </a:lnTo>
                    <a:lnTo>
                      <a:pt x="81" y="22"/>
                    </a:lnTo>
                    <a:lnTo>
                      <a:pt x="82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6" name="chenying0907 734"/>
              <p:cNvSpPr/>
              <p:nvPr/>
            </p:nvSpPr>
            <p:spPr bwMode="auto">
              <a:xfrm>
                <a:off x="5780088" y="4264025"/>
                <a:ext cx="34925" cy="1968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51"/>
                  </a:cxn>
                  <a:cxn ang="0">
                    <a:pos x="52" y="96"/>
                  </a:cxn>
                  <a:cxn ang="0">
                    <a:pos x="47" y="141"/>
                  </a:cxn>
                  <a:cxn ang="0">
                    <a:pos x="41" y="187"/>
                  </a:cxn>
                  <a:cxn ang="0">
                    <a:pos x="41" y="187"/>
                  </a:cxn>
                  <a:cxn ang="0">
                    <a:pos x="37" y="210"/>
                  </a:cxn>
                  <a:cxn ang="0">
                    <a:pos x="32" y="232"/>
                  </a:cxn>
                  <a:cxn ang="0">
                    <a:pos x="20" y="278"/>
                  </a:cxn>
                  <a:cxn ang="0">
                    <a:pos x="9" y="322"/>
                  </a:cxn>
                  <a:cxn ang="0">
                    <a:pos x="4" y="345"/>
                  </a:cxn>
                  <a:cxn ang="0">
                    <a:pos x="0" y="368"/>
                  </a:cxn>
                  <a:cxn ang="0">
                    <a:pos x="0" y="368"/>
                  </a:cxn>
                  <a:cxn ang="0">
                    <a:pos x="0" y="370"/>
                  </a:cxn>
                  <a:cxn ang="0">
                    <a:pos x="1" y="372"/>
                  </a:cxn>
                  <a:cxn ang="0">
                    <a:pos x="4" y="374"/>
                  </a:cxn>
                  <a:cxn ang="0">
                    <a:pos x="5" y="374"/>
                  </a:cxn>
                  <a:cxn ang="0">
                    <a:pos x="7" y="374"/>
                  </a:cxn>
                  <a:cxn ang="0">
                    <a:pos x="8" y="373"/>
                  </a:cxn>
                  <a:cxn ang="0">
                    <a:pos x="9" y="371"/>
                  </a:cxn>
                  <a:cxn ang="0">
                    <a:pos x="9" y="371"/>
                  </a:cxn>
                  <a:cxn ang="0">
                    <a:pos x="13" y="348"/>
                  </a:cxn>
                  <a:cxn ang="0">
                    <a:pos x="18" y="325"/>
                  </a:cxn>
                  <a:cxn ang="0">
                    <a:pos x="30" y="280"/>
                  </a:cxn>
                  <a:cxn ang="0">
                    <a:pos x="41" y="235"/>
                  </a:cxn>
                  <a:cxn ang="0">
                    <a:pos x="46" y="213"/>
                  </a:cxn>
                  <a:cxn ang="0">
                    <a:pos x="50" y="190"/>
                  </a:cxn>
                  <a:cxn ang="0">
                    <a:pos x="50" y="190"/>
                  </a:cxn>
                  <a:cxn ang="0">
                    <a:pos x="58" y="144"/>
                  </a:cxn>
                  <a:cxn ang="0">
                    <a:pos x="62" y="97"/>
                  </a:cxn>
                  <a:cxn ang="0">
                    <a:pos x="65" y="51"/>
                  </a:cxn>
                  <a:cxn ang="0">
                    <a:pos x="66" y="4"/>
                  </a:cxn>
                  <a:cxn ang="0">
                    <a:pos x="66" y="4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3" y="0"/>
                  </a:cxn>
                  <a:cxn ang="0">
                    <a:pos x="62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7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6" h="374">
                    <a:moveTo>
                      <a:pt x="57" y="4"/>
                    </a:moveTo>
                    <a:lnTo>
                      <a:pt x="57" y="4"/>
                    </a:lnTo>
                    <a:lnTo>
                      <a:pt x="56" y="51"/>
                    </a:lnTo>
                    <a:lnTo>
                      <a:pt x="52" y="96"/>
                    </a:lnTo>
                    <a:lnTo>
                      <a:pt x="47" y="141"/>
                    </a:lnTo>
                    <a:lnTo>
                      <a:pt x="41" y="187"/>
                    </a:lnTo>
                    <a:lnTo>
                      <a:pt x="41" y="187"/>
                    </a:lnTo>
                    <a:lnTo>
                      <a:pt x="37" y="210"/>
                    </a:lnTo>
                    <a:lnTo>
                      <a:pt x="32" y="232"/>
                    </a:lnTo>
                    <a:lnTo>
                      <a:pt x="20" y="278"/>
                    </a:lnTo>
                    <a:lnTo>
                      <a:pt x="9" y="322"/>
                    </a:lnTo>
                    <a:lnTo>
                      <a:pt x="4" y="345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" y="372"/>
                    </a:lnTo>
                    <a:lnTo>
                      <a:pt x="4" y="374"/>
                    </a:lnTo>
                    <a:lnTo>
                      <a:pt x="5" y="374"/>
                    </a:lnTo>
                    <a:lnTo>
                      <a:pt x="7" y="374"/>
                    </a:lnTo>
                    <a:lnTo>
                      <a:pt x="8" y="373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3" y="348"/>
                    </a:lnTo>
                    <a:lnTo>
                      <a:pt x="18" y="325"/>
                    </a:lnTo>
                    <a:lnTo>
                      <a:pt x="30" y="280"/>
                    </a:lnTo>
                    <a:lnTo>
                      <a:pt x="41" y="235"/>
                    </a:lnTo>
                    <a:lnTo>
                      <a:pt x="46" y="213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8" y="144"/>
                    </a:lnTo>
                    <a:lnTo>
                      <a:pt x="62" y="97"/>
                    </a:lnTo>
                    <a:lnTo>
                      <a:pt x="65" y="51"/>
                    </a:lnTo>
                    <a:lnTo>
                      <a:pt x="66" y="4"/>
                    </a:lnTo>
                    <a:lnTo>
                      <a:pt x="66" y="4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7" name="chenying0907 735"/>
              <p:cNvSpPr/>
              <p:nvPr/>
            </p:nvSpPr>
            <p:spPr bwMode="auto">
              <a:xfrm>
                <a:off x="5805488" y="4286250"/>
                <a:ext cx="42863" cy="160338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4"/>
                  </a:cxn>
                  <a:cxn ang="0">
                    <a:pos x="68" y="44"/>
                  </a:cxn>
                  <a:cxn ang="0">
                    <a:pos x="65" y="63"/>
                  </a:cxn>
                  <a:cxn ang="0">
                    <a:pos x="61" y="82"/>
                  </a:cxn>
                  <a:cxn ang="0">
                    <a:pos x="54" y="120"/>
                  </a:cxn>
                  <a:cxn ang="0">
                    <a:pos x="47" y="158"/>
                  </a:cxn>
                  <a:cxn ang="0">
                    <a:pos x="47" y="158"/>
                  </a:cxn>
                  <a:cxn ang="0">
                    <a:pos x="43" y="177"/>
                  </a:cxn>
                  <a:cxn ang="0">
                    <a:pos x="36" y="195"/>
                  </a:cxn>
                  <a:cxn ang="0">
                    <a:pos x="24" y="230"/>
                  </a:cxn>
                  <a:cxn ang="0">
                    <a:pos x="24" y="230"/>
                  </a:cxn>
                  <a:cxn ang="0">
                    <a:pos x="20" y="246"/>
                  </a:cxn>
                  <a:cxn ang="0">
                    <a:pos x="16" y="264"/>
                  </a:cxn>
                  <a:cxn ang="0">
                    <a:pos x="14" y="272"/>
                  </a:cxn>
                  <a:cxn ang="0">
                    <a:pos x="11" y="280"/>
                  </a:cxn>
                  <a:cxn ang="0">
                    <a:pos x="6" y="289"/>
                  </a:cxn>
                  <a:cxn ang="0">
                    <a:pos x="1" y="296"/>
                  </a:cxn>
                  <a:cxn ang="0">
                    <a:pos x="1" y="296"/>
                  </a:cxn>
                  <a:cxn ang="0">
                    <a:pos x="0" y="298"/>
                  </a:cxn>
                  <a:cxn ang="0">
                    <a:pos x="0" y="299"/>
                  </a:cxn>
                  <a:cxn ang="0">
                    <a:pos x="2" y="302"/>
                  </a:cxn>
                  <a:cxn ang="0">
                    <a:pos x="3" y="303"/>
                  </a:cxn>
                  <a:cxn ang="0">
                    <a:pos x="4" y="304"/>
                  </a:cxn>
                  <a:cxn ang="0">
                    <a:pos x="6" y="303"/>
                  </a:cxn>
                  <a:cxn ang="0">
                    <a:pos x="9" y="302"/>
                  </a:cxn>
                  <a:cxn ang="0">
                    <a:pos x="9" y="302"/>
                  </a:cxn>
                  <a:cxn ang="0">
                    <a:pos x="13" y="297"/>
                  </a:cxn>
                  <a:cxn ang="0">
                    <a:pos x="16" y="291"/>
                  </a:cxn>
                  <a:cxn ang="0">
                    <a:pos x="21" y="279"/>
                  </a:cxn>
                  <a:cxn ang="0">
                    <a:pos x="24" y="267"/>
                  </a:cxn>
                  <a:cxn ang="0">
                    <a:pos x="27" y="253"/>
                  </a:cxn>
                  <a:cxn ang="0">
                    <a:pos x="27" y="253"/>
                  </a:cxn>
                  <a:cxn ang="0">
                    <a:pos x="32" y="232"/>
                  </a:cxn>
                  <a:cxn ang="0">
                    <a:pos x="39" y="211"/>
                  </a:cxn>
                  <a:cxn ang="0">
                    <a:pos x="48" y="190"/>
                  </a:cxn>
                  <a:cxn ang="0">
                    <a:pos x="54" y="170"/>
                  </a:cxn>
                  <a:cxn ang="0">
                    <a:pos x="54" y="170"/>
                  </a:cxn>
                  <a:cxn ang="0">
                    <a:pos x="63" y="129"/>
                  </a:cxn>
                  <a:cxn ang="0">
                    <a:pos x="72" y="88"/>
                  </a:cxn>
                  <a:cxn ang="0">
                    <a:pos x="76" y="67"/>
                  </a:cxn>
                  <a:cxn ang="0">
                    <a:pos x="78" y="47"/>
                  </a:cxn>
                  <a:cxn ang="0">
                    <a:pos x="80" y="25"/>
                  </a:cxn>
                  <a:cxn ang="0">
                    <a:pos x="81" y="4"/>
                  </a:cxn>
                  <a:cxn ang="0">
                    <a:pos x="81" y="4"/>
                  </a:cxn>
                  <a:cxn ang="0">
                    <a:pos x="80" y="3"/>
                  </a:cxn>
                  <a:cxn ang="0">
                    <a:pos x="79" y="1"/>
                  </a:cxn>
                  <a:cxn ang="0">
                    <a:pos x="78" y="0"/>
                  </a:cxn>
                  <a:cxn ang="0">
                    <a:pos x="76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72" y="3"/>
                  </a:cxn>
                  <a:cxn ang="0">
                    <a:pos x="72" y="4"/>
                  </a:cxn>
                  <a:cxn ang="0">
                    <a:pos x="72" y="4"/>
                  </a:cxn>
                </a:cxnLst>
                <a:rect l="0" t="0" r="r" b="b"/>
                <a:pathLst>
                  <a:path w="81" h="304">
                    <a:moveTo>
                      <a:pt x="72" y="4"/>
                    </a:moveTo>
                    <a:lnTo>
                      <a:pt x="72" y="4"/>
                    </a:lnTo>
                    <a:lnTo>
                      <a:pt x="70" y="24"/>
                    </a:lnTo>
                    <a:lnTo>
                      <a:pt x="68" y="44"/>
                    </a:lnTo>
                    <a:lnTo>
                      <a:pt x="65" y="63"/>
                    </a:lnTo>
                    <a:lnTo>
                      <a:pt x="61" y="82"/>
                    </a:lnTo>
                    <a:lnTo>
                      <a:pt x="54" y="120"/>
                    </a:lnTo>
                    <a:lnTo>
                      <a:pt x="47" y="158"/>
                    </a:lnTo>
                    <a:lnTo>
                      <a:pt x="47" y="158"/>
                    </a:lnTo>
                    <a:lnTo>
                      <a:pt x="43" y="177"/>
                    </a:lnTo>
                    <a:lnTo>
                      <a:pt x="36" y="195"/>
                    </a:lnTo>
                    <a:lnTo>
                      <a:pt x="24" y="230"/>
                    </a:lnTo>
                    <a:lnTo>
                      <a:pt x="24" y="230"/>
                    </a:lnTo>
                    <a:lnTo>
                      <a:pt x="20" y="246"/>
                    </a:lnTo>
                    <a:lnTo>
                      <a:pt x="16" y="264"/>
                    </a:lnTo>
                    <a:lnTo>
                      <a:pt x="14" y="272"/>
                    </a:lnTo>
                    <a:lnTo>
                      <a:pt x="11" y="280"/>
                    </a:lnTo>
                    <a:lnTo>
                      <a:pt x="6" y="289"/>
                    </a:lnTo>
                    <a:lnTo>
                      <a:pt x="1" y="296"/>
                    </a:lnTo>
                    <a:lnTo>
                      <a:pt x="1" y="296"/>
                    </a:lnTo>
                    <a:lnTo>
                      <a:pt x="0" y="298"/>
                    </a:lnTo>
                    <a:lnTo>
                      <a:pt x="0" y="299"/>
                    </a:lnTo>
                    <a:lnTo>
                      <a:pt x="2" y="302"/>
                    </a:lnTo>
                    <a:lnTo>
                      <a:pt x="3" y="303"/>
                    </a:lnTo>
                    <a:lnTo>
                      <a:pt x="4" y="304"/>
                    </a:lnTo>
                    <a:lnTo>
                      <a:pt x="6" y="303"/>
                    </a:lnTo>
                    <a:lnTo>
                      <a:pt x="9" y="302"/>
                    </a:lnTo>
                    <a:lnTo>
                      <a:pt x="9" y="302"/>
                    </a:lnTo>
                    <a:lnTo>
                      <a:pt x="13" y="297"/>
                    </a:lnTo>
                    <a:lnTo>
                      <a:pt x="16" y="291"/>
                    </a:lnTo>
                    <a:lnTo>
                      <a:pt x="21" y="279"/>
                    </a:lnTo>
                    <a:lnTo>
                      <a:pt x="24" y="267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32" y="232"/>
                    </a:lnTo>
                    <a:lnTo>
                      <a:pt x="39" y="211"/>
                    </a:lnTo>
                    <a:lnTo>
                      <a:pt x="48" y="19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63" y="129"/>
                    </a:lnTo>
                    <a:lnTo>
                      <a:pt x="72" y="88"/>
                    </a:lnTo>
                    <a:lnTo>
                      <a:pt x="76" y="67"/>
                    </a:lnTo>
                    <a:lnTo>
                      <a:pt x="78" y="47"/>
                    </a:lnTo>
                    <a:lnTo>
                      <a:pt x="80" y="25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0" y="3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72" y="3"/>
                    </a:lnTo>
                    <a:lnTo>
                      <a:pt x="72" y="4"/>
                    </a:lnTo>
                    <a:lnTo>
                      <a:pt x="7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8" name="chenying0907 736"/>
              <p:cNvSpPr/>
              <p:nvPr/>
            </p:nvSpPr>
            <p:spPr bwMode="auto">
              <a:xfrm>
                <a:off x="5845176" y="4311650"/>
                <a:ext cx="38100" cy="122238"/>
              </a:xfrm>
              <a:custGeom>
                <a:avLst/>
                <a:gdLst/>
                <a:ahLst/>
                <a:cxnLst>
                  <a:cxn ang="0">
                    <a:pos x="62" y="4"/>
                  </a:cxn>
                  <a:cxn ang="0">
                    <a:pos x="62" y="4"/>
                  </a:cxn>
                  <a:cxn ang="0">
                    <a:pos x="59" y="36"/>
                  </a:cxn>
                  <a:cxn ang="0">
                    <a:pos x="55" y="69"/>
                  </a:cxn>
                  <a:cxn ang="0">
                    <a:pos x="53" y="86"/>
                  </a:cxn>
                  <a:cxn ang="0">
                    <a:pos x="50" y="101"/>
                  </a:cxn>
                  <a:cxn ang="0">
                    <a:pos x="47" y="117"/>
                  </a:cxn>
                  <a:cxn ang="0">
                    <a:pos x="42" y="132"/>
                  </a:cxn>
                  <a:cxn ang="0">
                    <a:pos x="42" y="132"/>
                  </a:cxn>
                  <a:cxn ang="0">
                    <a:pos x="36" y="145"/>
                  </a:cxn>
                  <a:cxn ang="0">
                    <a:pos x="30" y="159"/>
                  </a:cxn>
                  <a:cxn ang="0">
                    <a:pos x="17" y="185"/>
                  </a:cxn>
                  <a:cxn ang="0">
                    <a:pos x="17" y="185"/>
                  </a:cxn>
                  <a:cxn ang="0">
                    <a:pos x="16" y="189"/>
                  </a:cxn>
                  <a:cxn ang="0">
                    <a:pos x="15" y="194"/>
                  </a:cxn>
                  <a:cxn ang="0">
                    <a:pos x="13" y="206"/>
                  </a:cxn>
                  <a:cxn ang="0">
                    <a:pos x="12" y="212"/>
                  </a:cxn>
                  <a:cxn ang="0">
                    <a:pos x="10" y="217"/>
                  </a:cxn>
                  <a:cxn ang="0">
                    <a:pos x="7" y="221"/>
                  </a:cxn>
                  <a:cxn ang="0">
                    <a:pos x="4" y="223"/>
                  </a:cxn>
                  <a:cxn ang="0">
                    <a:pos x="4" y="223"/>
                  </a:cxn>
                  <a:cxn ang="0">
                    <a:pos x="2" y="224"/>
                  </a:cxn>
                  <a:cxn ang="0">
                    <a:pos x="1" y="225"/>
                  </a:cxn>
                  <a:cxn ang="0">
                    <a:pos x="0" y="227"/>
                  </a:cxn>
                  <a:cxn ang="0">
                    <a:pos x="1" y="228"/>
                  </a:cxn>
                  <a:cxn ang="0">
                    <a:pos x="1" y="230"/>
                  </a:cxn>
                  <a:cxn ang="0">
                    <a:pos x="2" y="231"/>
                  </a:cxn>
                  <a:cxn ang="0">
                    <a:pos x="4" y="232"/>
                  </a:cxn>
                  <a:cxn ang="0">
                    <a:pos x="6" y="232"/>
                  </a:cxn>
                  <a:cxn ang="0">
                    <a:pos x="6" y="232"/>
                  </a:cxn>
                  <a:cxn ang="0">
                    <a:pos x="9" y="230"/>
                  </a:cxn>
                  <a:cxn ang="0">
                    <a:pos x="12" y="229"/>
                  </a:cxn>
                  <a:cxn ang="0">
                    <a:pos x="15" y="225"/>
                  </a:cxn>
                  <a:cxn ang="0">
                    <a:pos x="18" y="219"/>
                  </a:cxn>
                  <a:cxn ang="0">
                    <a:pos x="20" y="213"/>
                  </a:cxn>
                  <a:cxn ang="0">
                    <a:pos x="20" y="213"/>
                  </a:cxn>
                  <a:cxn ang="0">
                    <a:pos x="22" y="205"/>
                  </a:cxn>
                  <a:cxn ang="0">
                    <a:pos x="24" y="198"/>
                  </a:cxn>
                  <a:cxn ang="0">
                    <a:pos x="25" y="191"/>
                  </a:cxn>
                  <a:cxn ang="0">
                    <a:pos x="29" y="184"/>
                  </a:cxn>
                  <a:cxn ang="0">
                    <a:pos x="29" y="184"/>
                  </a:cxn>
                  <a:cxn ang="0">
                    <a:pos x="44" y="150"/>
                  </a:cxn>
                  <a:cxn ang="0">
                    <a:pos x="44" y="150"/>
                  </a:cxn>
                  <a:cxn ang="0">
                    <a:pos x="51" y="133"/>
                  </a:cxn>
                  <a:cxn ang="0">
                    <a:pos x="56" y="116"/>
                  </a:cxn>
                  <a:cxn ang="0">
                    <a:pos x="61" y="97"/>
                  </a:cxn>
                  <a:cxn ang="0">
                    <a:pos x="63" y="78"/>
                  </a:cxn>
                  <a:cxn ang="0">
                    <a:pos x="67" y="41"/>
                  </a:cxn>
                  <a:cxn ang="0">
                    <a:pos x="71" y="4"/>
                  </a:cxn>
                  <a:cxn ang="0">
                    <a:pos x="71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4" y="1"/>
                  </a:cxn>
                  <a:cxn ang="0">
                    <a:pos x="63" y="2"/>
                  </a:cxn>
                  <a:cxn ang="0">
                    <a:pos x="62" y="4"/>
                  </a:cxn>
                  <a:cxn ang="0">
                    <a:pos x="62" y="4"/>
                  </a:cxn>
                </a:cxnLst>
                <a:rect l="0" t="0" r="r" b="b"/>
                <a:pathLst>
                  <a:path w="71" h="232">
                    <a:moveTo>
                      <a:pt x="62" y="4"/>
                    </a:moveTo>
                    <a:lnTo>
                      <a:pt x="62" y="4"/>
                    </a:lnTo>
                    <a:lnTo>
                      <a:pt x="59" y="36"/>
                    </a:lnTo>
                    <a:lnTo>
                      <a:pt x="55" y="69"/>
                    </a:lnTo>
                    <a:lnTo>
                      <a:pt x="53" y="86"/>
                    </a:lnTo>
                    <a:lnTo>
                      <a:pt x="50" y="101"/>
                    </a:lnTo>
                    <a:lnTo>
                      <a:pt x="47" y="117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36" y="145"/>
                    </a:lnTo>
                    <a:lnTo>
                      <a:pt x="30" y="159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6" y="189"/>
                    </a:lnTo>
                    <a:lnTo>
                      <a:pt x="15" y="194"/>
                    </a:lnTo>
                    <a:lnTo>
                      <a:pt x="13" y="206"/>
                    </a:lnTo>
                    <a:lnTo>
                      <a:pt x="12" y="212"/>
                    </a:lnTo>
                    <a:lnTo>
                      <a:pt x="10" y="217"/>
                    </a:lnTo>
                    <a:lnTo>
                      <a:pt x="7" y="221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2" y="224"/>
                    </a:lnTo>
                    <a:lnTo>
                      <a:pt x="1" y="225"/>
                    </a:lnTo>
                    <a:lnTo>
                      <a:pt x="0" y="227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6" y="232"/>
                    </a:lnTo>
                    <a:lnTo>
                      <a:pt x="9" y="230"/>
                    </a:lnTo>
                    <a:lnTo>
                      <a:pt x="12" y="229"/>
                    </a:lnTo>
                    <a:lnTo>
                      <a:pt x="15" y="225"/>
                    </a:lnTo>
                    <a:lnTo>
                      <a:pt x="18" y="219"/>
                    </a:lnTo>
                    <a:lnTo>
                      <a:pt x="20" y="213"/>
                    </a:lnTo>
                    <a:lnTo>
                      <a:pt x="20" y="213"/>
                    </a:lnTo>
                    <a:lnTo>
                      <a:pt x="22" y="205"/>
                    </a:lnTo>
                    <a:lnTo>
                      <a:pt x="24" y="198"/>
                    </a:lnTo>
                    <a:lnTo>
                      <a:pt x="25" y="191"/>
                    </a:lnTo>
                    <a:lnTo>
                      <a:pt x="29" y="184"/>
                    </a:lnTo>
                    <a:lnTo>
                      <a:pt x="29" y="184"/>
                    </a:lnTo>
                    <a:lnTo>
                      <a:pt x="44" y="150"/>
                    </a:lnTo>
                    <a:lnTo>
                      <a:pt x="44" y="150"/>
                    </a:lnTo>
                    <a:lnTo>
                      <a:pt x="51" y="133"/>
                    </a:lnTo>
                    <a:lnTo>
                      <a:pt x="56" y="116"/>
                    </a:lnTo>
                    <a:lnTo>
                      <a:pt x="61" y="97"/>
                    </a:lnTo>
                    <a:lnTo>
                      <a:pt x="63" y="78"/>
                    </a:lnTo>
                    <a:lnTo>
                      <a:pt x="67" y="41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4" y="1"/>
                    </a:lnTo>
                    <a:lnTo>
                      <a:pt x="63" y="2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9" name="chenying0907 737"/>
              <p:cNvSpPr>
                <a:spLocks noEditPoints="1"/>
              </p:cNvSpPr>
              <p:nvPr/>
            </p:nvSpPr>
            <p:spPr bwMode="auto">
              <a:xfrm>
                <a:off x="5284788" y="4124325"/>
                <a:ext cx="636588" cy="654050"/>
              </a:xfrm>
              <a:custGeom>
                <a:avLst/>
                <a:gdLst/>
                <a:ahLst/>
                <a:cxnLst>
                  <a:cxn ang="0">
                    <a:pos x="758" y="1226"/>
                  </a:cxn>
                  <a:cxn ang="0">
                    <a:pos x="680" y="1170"/>
                  </a:cxn>
                  <a:cxn ang="0">
                    <a:pos x="470" y="963"/>
                  </a:cxn>
                  <a:cxn ang="0">
                    <a:pos x="211" y="691"/>
                  </a:cxn>
                  <a:cxn ang="0">
                    <a:pos x="48" y="528"/>
                  </a:cxn>
                  <a:cxn ang="0">
                    <a:pos x="0" y="453"/>
                  </a:cxn>
                  <a:cxn ang="0">
                    <a:pos x="29" y="394"/>
                  </a:cxn>
                  <a:cxn ang="0">
                    <a:pos x="72" y="374"/>
                  </a:cxn>
                  <a:cxn ang="0">
                    <a:pos x="164" y="413"/>
                  </a:cxn>
                  <a:cxn ang="0">
                    <a:pos x="255" y="461"/>
                  </a:cxn>
                  <a:cxn ang="0">
                    <a:pos x="308" y="497"/>
                  </a:cxn>
                  <a:cxn ang="0">
                    <a:pos x="631" y="168"/>
                  </a:cxn>
                  <a:cxn ang="0">
                    <a:pos x="619" y="78"/>
                  </a:cxn>
                  <a:cxn ang="0">
                    <a:pos x="679" y="7"/>
                  </a:cxn>
                  <a:cxn ang="0">
                    <a:pos x="745" y="4"/>
                  </a:cxn>
                  <a:cxn ang="0">
                    <a:pos x="863" y="85"/>
                  </a:cxn>
                  <a:cxn ang="0">
                    <a:pos x="1020" y="246"/>
                  </a:cxn>
                  <a:cxn ang="0">
                    <a:pos x="1174" y="417"/>
                  </a:cxn>
                  <a:cxn ang="0">
                    <a:pos x="1203" y="504"/>
                  </a:cxn>
                  <a:cxn ang="0">
                    <a:pos x="1174" y="569"/>
                  </a:cxn>
                  <a:cxn ang="0">
                    <a:pos x="1108" y="602"/>
                  </a:cxn>
                  <a:cxn ang="0">
                    <a:pos x="1042" y="592"/>
                  </a:cxn>
                  <a:cxn ang="0">
                    <a:pos x="836" y="812"/>
                  </a:cxn>
                  <a:cxn ang="0">
                    <a:pos x="742" y="946"/>
                  </a:cxn>
                  <a:cxn ang="0">
                    <a:pos x="805" y="1026"/>
                  </a:cxn>
                  <a:cxn ang="0">
                    <a:pos x="848" y="1140"/>
                  </a:cxn>
                  <a:cxn ang="0">
                    <a:pos x="846" y="1212"/>
                  </a:cxn>
                  <a:cxn ang="0">
                    <a:pos x="807" y="1236"/>
                  </a:cxn>
                  <a:cxn ang="0">
                    <a:pos x="55" y="431"/>
                  </a:cxn>
                  <a:cxn ang="0">
                    <a:pos x="48" y="453"/>
                  </a:cxn>
                  <a:cxn ang="0">
                    <a:pos x="200" y="613"/>
                  </a:cxn>
                  <a:cxn ang="0">
                    <a:pos x="478" y="907"/>
                  </a:cxn>
                  <a:cxn ang="0">
                    <a:pos x="666" y="1093"/>
                  </a:cxn>
                  <a:cxn ang="0">
                    <a:pos x="780" y="1186"/>
                  </a:cxn>
                  <a:cxn ang="0">
                    <a:pos x="805" y="1181"/>
                  </a:cxn>
                  <a:cxn ang="0">
                    <a:pos x="795" y="1129"/>
                  </a:cxn>
                  <a:cxn ang="0">
                    <a:pos x="725" y="996"/>
                  </a:cxn>
                  <a:cxn ang="0">
                    <a:pos x="690" y="931"/>
                  </a:cxn>
                  <a:cxn ang="0">
                    <a:pos x="687" y="904"/>
                  </a:cxn>
                  <a:cxn ang="0">
                    <a:pos x="816" y="768"/>
                  </a:cxn>
                  <a:cxn ang="0">
                    <a:pos x="1010" y="557"/>
                  </a:cxn>
                  <a:cxn ang="0">
                    <a:pos x="1025" y="536"/>
                  </a:cxn>
                  <a:cxn ang="0">
                    <a:pos x="1050" y="540"/>
                  </a:cxn>
                  <a:cxn ang="0">
                    <a:pos x="1110" y="559"/>
                  </a:cxn>
                  <a:cxn ang="0">
                    <a:pos x="1143" y="535"/>
                  </a:cxn>
                  <a:cxn ang="0">
                    <a:pos x="1158" y="486"/>
                  </a:cxn>
                  <a:cxn ang="0">
                    <a:pos x="1111" y="411"/>
                  </a:cxn>
                  <a:cxn ang="0">
                    <a:pos x="996" y="286"/>
                  </a:cxn>
                  <a:cxn ang="0">
                    <a:pos x="822" y="108"/>
                  </a:cxn>
                  <a:cxn ang="0">
                    <a:pos x="747" y="50"/>
                  </a:cxn>
                  <a:cxn ang="0">
                    <a:pos x="688" y="57"/>
                  </a:cxn>
                  <a:cxn ang="0">
                    <a:pos x="658" y="111"/>
                  </a:cxn>
                  <a:cxn ang="0">
                    <a:pos x="679" y="159"/>
                  </a:cxn>
                  <a:cxn ang="0">
                    <a:pos x="674" y="184"/>
                  </a:cxn>
                  <a:cxn ang="0">
                    <a:pos x="425" y="444"/>
                  </a:cxn>
                  <a:cxn ang="0">
                    <a:pos x="324" y="533"/>
                  </a:cxn>
                  <a:cxn ang="0">
                    <a:pos x="301" y="542"/>
                  </a:cxn>
                  <a:cxn ang="0">
                    <a:pos x="235" y="502"/>
                  </a:cxn>
                  <a:cxn ang="0">
                    <a:pos x="170" y="470"/>
                  </a:cxn>
                  <a:cxn ang="0">
                    <a:pos x="116" y="434"/>
                  </a:cxn>
                </a:cxnLst>
                <a:rect l="0" t="0" r="r" b="b"/>
                <a:pathLst>
                  <a:path w="1204" h="1236">
                    <a:moveTo>
                      <a:pt x="799" y="1236"/>
                    </a:moveTo>
                    <a:lnTo>
                      <a:pt x="799" y="1236"/>
                    </a:lnTo>
                    <a:lnTo>
                      <a:pt x="792" y="1236"/>
                    </a:lnTo>
                    <a:lnTo>
                      <a:pt x="784" y="1235"/>
                    </a:lnTo>
                    <a:lnTo>
                      <a:pt x="777" y="1233"/>
                    </a:lnTo>
                    <a:lnTo>
                      <a:pt x="769" y="1231"/>
                    </a:lnTo>
                    <a:lnTo>
                      <a:pt x="769" y="1231"/>
                    </a:lnTo>
                    <a:lnTo>
                      <a:pt x="758" y="1226"/>
                    </a:lnTo>
                    <a:lnTo>
                      <a:pt x="747" y="1220"/>
                    </a:lnTo>
                    <a:lnTo>
                      <a:pt x="735" y="1214"/>
                    </a:lnTo>
                    <a:lnTo>
                      <a:pt x="724" y="1207"/>
                    </a:lnTo>
                    <a:lnTo>
                      <a:pt x="713" y="1199"/>
                    </a:lnTo>
                    <a:lnTo>
                      <a:pt x="701" y="1191"/>
                    </a:lnTo>
                    <a:lnTo>
                      <a:pt x="691" y="1180"/>
                    </a:lnTo>
                    <a:lnTo>
                      <a:pt x="680" y="1170"/>
                    </a:lnTo>
                    <a:lnTo>
                      <a:pt x="680" y="1170"/>
                    </a:lnTo>
                    <a:lnTo>
                      <a:pt x="656" y="1147"/>
                    </a:lnTo>
                    <a:lnTo>
                      <a:pt x="631" y="1124"/>
                    </a:lnTo>
                    <a:lnTo>
                      <a:pt x="631" y="1124"/>
                    </a:lnTo>
                    <a:lnTo>
                      <a:pt x="606" y="1103"/>
                    </a:lnTo>
                    <a:lnTo>
                      <a:pt x="582" y="1080"/>
                    </a:lnTo>
                    <a:lnTo>
                      <a:pt x="582" y="1080"/>
                    </a:lnTo>
                    <a:lnTo>
                      <a:pt x="526" y="1022"/>
                    </a:lnTo>
                    <a:lnTo>
                      <a:pt x="470" y="963"/>
                    </a:lnTo>
                    <a:lnTo>
                      <a:pt x="470" y="963"/>
                    </a:lnTo>
                    <a:lnTo>
                      <a:pt x="422" y="915"/>
                    </a:lnTo>
                    <a:lnTo>
                      <a:pt x="375" y="865"/>
                    </a:lnTo>
                    <a:lnTo>
                      <a:pt x="375" y="865"/>
                    </a:lnTo>
                    <a:lnTo>
                      <a:pt x="321" y="809"/>
                    </a:lnTo>
                    <a:lnTo>
                      <a:pt x="268" y="752"/>
                    </a:lnTo>
                    <a:lnTo>
                      <a:pt x="268" y="752"/>
                    </a:lnTo>
                    <a:lnTo>
                      <a:pt x="211" y="691"/>
                    </a:lnTo>
                    <a:lnTo>
                      <a:pt x="182" y="660"/>
                    </a:lnTo>
                    <a:lnTo>
                      <a:pt x="152" y="629"/>
                    </a:lnTo>
                    <a:lnTo>
                      <a:pt x="152" y="629"/>
                    </a:lnTo>
                    <a:lnTo>
                      <a:pt x="108" y="587"/>
                    </a:lnTo>
                    <a:lnTo>
                      <a:pt x="108" y="587"/>
                    </a:lnTo>
                    <a:lnTo>
                      <a:pt x="77" y="558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33" y="511"/>
                    </a:lnTo>
                    <a:lnTo>
                      <a:pt x="26" y="503"/>
                    </a:lnTo>
                    <a:lnTo>
                      <a:pt x="18" y="493"/>
                    </a:lnTo>
                    <a:lnTo>
                      <a:pt x="12" y="483"/>
                    </a:lnTo>
                    <a:lnTo>
                      <a:pt x="7" y="474"/>
                    </a:lnTo>
                    <a:lnTo>
                      <a:pt x="3" y="463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48"/>
                    </a:lnTo>
                    <a:lnTo>
                      <a:pt x="0" y="443"/>
                    </a:lnTo>
                    <a:lnTo>
                      <a:pt x="1" y="437"/>
                    </a:lnTo>
                    <a:lnTo>
                      <a:pt x="2" y="432"/>
                    </a:lnTo>
                    <a:lnTo>
                      <a:pt x="6" y="422"/>
                    </a:lnTo>
                    <a:lnTo>
                      <a:pt x="13" y="412"/>
                    </a:lnTo>
                    <a:lnTo>
                      <a:pt x="21" y="402"/>
                    </a:lnTo>
                    <a:lnTo>
                      <a:pt x="29" y="394"/>
                    </a:lnTo>
                    <a:lnTo>
                      <a:pt x="38" y="387"/>
                    </a:lnTo>
                    <a:lnTo>
                      <a:pt x="47" y="382"/>
                    </a:lnTo>
                    <a:lnTo>
                      <a:pt x="47" y="382"/>
                    </a:lnTo>
                    <a:lnTo>
                      <a:pt x="53" y="379"/>
                    </a:lnTo>
                    <a:lnTo>
                      <a:pt x="59" y="377"/>
                    </a:lnTo>
                    <a:lnTo>
                      <a:pt x="65" y="376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83" y="376"/>
                    </a:lnTo>
                    <a:lnTo>
                      <a:pt x="95" y="378"/>
                    </a:lnTo>
                    <a:lnTo>
                      <a:pt x="106" y="382"/>
                    </a:lnTo>
                    <a:lnTo>
                      <a:pt x="120" y="387"/>
                    </a:lnTo>
                    <a:lnTo>
                      <a:pt x="120" y="387"/>
                    </a:lnTo>
                    <a:lnTo>
                      <a:pt x="131" y="392"/>
                    </a:lnTo>
                    <a:lnTo>
                      <a:pt x="142" y="399"/>
                    </a:lnTo>
                    <a:lnTo>
                      <a:pt x="164" y="413"/>
                    </a:lnTo>
                    <a:lnTo>
                      <a:pt x="164" y="413"/>
                    </a:lnTo>
                    <a:lnTo>
                      <a:pt x="191" y="429"/>
                    </a:lnTo>
                    <a:lnTo>
                      <a:pt x="205" y="436"/>
                    </a:lnTo>
                    <a:lnTo>
                      <a:pt x="219" y="443"/>
                    </a:lnTo>
                    <a:lnTo>
                      <a:pt x="219" y="443"/>
                    </a:lnTo>
                    <a:lnTo>
                      <a:pt x="228" y="447"/>
                    </a:lnTo>
                    <a:lnTo>
                      <a:pt x="237" y="451"/>
                    </a:lnTo>
                    <a:lnTo>
                      <a:pt x="255" y="461"/>
                    </a:lnTo>
                    <a:lnTo>
                      <a:pt x="255" y="461"/>
                    </a:lnTo>
                    <a:lnTo>
                      <a:pt x="275" y="472"/>
                    </a:lnTo>
                    <a:lnTo>
                      <a:pt x="275" y="472"/>
                    </a:lnTo>
                    <a:lnTo>
                      <a:pt x="283" y="478"/>
                    </a:lnTo>
                    <a:lnTo>
                      <a:pt x="292" y="485"/>
                    </a:lnTo>
                    <a:lnTo>
                      <a:pt x="292" y="485"/>
                    </a:lnTo>
                    <a:lnTo>
                      <a:pt x="305" y="494"/>
                    </a:lnTo>
                    <a:lnTo>
                      <a:pt x="308" y="497"/>
                    </a:lnTo>
                    <a:lnTo>
                      <a:pt x="312" y="494"/>
                    </a:lnTo>
                    <a:lnTo>
                      <a:pt x="312" y="494"/>
                    </a:lnTo>
                    <a:lnTo>
                      <a:pt x="393" y="412"/>
                    </a:lnTo>
                    <a:lnTo>
                      <a:pt x="474" y="328"/>
                    </a:lnTo>
                    <a:lnTo>
                      <a:pt x="474" y="328"/>
                    </a:lnTo>
                    <a:lnTo>
                      <a:pt x="550" y="249"/>
                    </a:lnTo>
                    <a:lnTo>
                      <a:pt x="628" y="171"/>
                    </a:lnTo>
                    <a:lnTo>
                      <a:pt x="631" y="168"/>
                    </a:lnTo>
                    <a:lnTo>
                      <a:pt x="629" y="164"/>
                    </a:lnTo>
                    <a:lnTo>
                      <a:pt x="629" y="164"/>
                    </a:lnTo>
                    <a:lnTo>
                      <a:pt x="623" y="151"/>
                    </a:lnTo>
                    <a:lnTo>
                      <a:pt x="618" y="137"/>
                    </a:lnTo>
                    <a:lnTo>
                      <a:pt x="615" y="122"/>
                    </a:lnTo>
                    <a:lnTo>
                      <a:pt x="614" y="108"/>
                    </a:lnTo>
                    <a:lnTo>
                      <a:pt x="615" y="92"/>
                    </a:lnTo>
                    <a:lnTo>
                      <a:pt x="619" y="78"/>
                    </a:lnTo>
                    <a:lnTo>
                      <a:pt x="624" y="64"/>
                    </a:lnTo>
                    <a:lnTo>
                      <a:pt x="630" y="50"/>
                    </a:lnTo>
                    <a:lnTo>
                      <a:pt x="630" y="50"/>
                    </a:lnTo>
                    <a:lnTo>
                      <a:pt x="638" y="39"/>
                    </a:lnTo>
                    <a:lnTo>
                      <a:pt x="646" y="28"/>
                    </a:lnTo>
                    <a:lnTo>
                      <a:pt x="656" y="20"/>
                    </a:lnTo>
                    <a:lnTo>
                      <a:pt x="667" y="13"/>
                    </a:lnTo>
                    <a:lnTo>
                      <a:pt x="679" y="7"/>
                    </a:lnTo>
                    <a:lnTo>
                      <a:pt x="690" y="3"/>
                    </a:lnTo>
                    <a:lnTo>
                      <a:pt x="703" y="1"/>
                    </a:lnTo>
                    <a:lnTo>
                      <a:pt x="716" y="0"/>
                    </a:lnTo>
                    <a:lnTo>
                      <a:pt x="716" y="0"/>
                    </a:lnTo>
                    <a:lnTo>
                      <a:pt x="725" y="1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45" y="4"/>
                    </a:lnTo>
                    <a:lnTo>
                      <a:pt x="754" y="6"/>
                    </a:lnTo>
                    <a:lnTo>
                      <a:pt x="763" y="9"/>
                    </a:lnTo>
                    <a:lnTo>
                      <a:pt x="773" y="13"/>
                    </a:lnTo>
                    <a:lnTo>
                      <a:pt x="789" y="21"/>
                    </a:lnTo>
                    <a:lnTo>
                      <a:pt x="806" y="33"/>
                    </a:lnTo>
                    <a:lnTo>
                      <a:pt x="820" y="44"/>
                    </a:lnTo>
                    <a:lnTo>
                      <a:pt x="834" y="57"/>
                    </a:lnTo>
                    <a:lnTo>
                      <a:pt x="863" y="85"/>
                    </a:lnTo>
                    <a:lnTo>
                      <a:pt x="865" y="87"/>
                    </a:lnTo>
                    <a:lnTo>
                      <a:pt x="865" y="87"/>
                    </a:lnTo>
                    <a:lnTo>
                      <a:pt x="903" y="125"/>
                    </a:lnTo>
                    <a:lnTo>
                      <a:pt x="939" y="163"/>
                    </a:lnTo>
                    <a:lnTo>
                      <a:pt x="939" y="163"/>
                    </a:lnTo>
                    <a:lnTo>
                      <a:pt x="976" y="201"/>
                    </a:lnTo>
                    <a:lnTo>
                      <a:pt x="1013" y="239"/>
                    </a:lnTo>
                    <a:lnTo>
                      <a:pt x="1020" y="246"/>
                    </a:lnTo>
                    <a:lnTo>
                      <a:pt x="1020" y="246"/>
                    </a:lnTo>
                    <a:lnTo>
                      <a:pt x="1053" y="279"/>
                    </a:lnTo>
                    <a:lnTo>
                      <a:pt x="1085" y="313"/>
                    </a:lnTo>
                    <a:lnTo>
                      <a:pt x="1117" y="348"/>
                    </a:lnTo>
                    <a:lnTo>
                      <a:pt x="1147" y="383"/>
                    </a:lnTo>
                    <a:lnTo>
                      <a:pt x="1155" y="391"/>
                    </a:lnTo>
                    <a:lnTo>
                      <a:pt x="1155" y="391"/>
                    </a:lnTo>
                    <a:lnTo>
                      <a:pt x="1174" y="417"/>
                    </a:lnTo>
                    <a:lnTo>
                      <a:pt x="1184" y="429"/>
                    </a:lnTo>
                    <a:lnTo>
                      <a:pt x="1192" y="443"/>
                    </a:lnTo>
                    <a:lnTo>
                      <a:pt x="1198" y="457"/>
                    </a:lnTo>
                    <a:lnTo>
                      <a:pt x="1202" y="472"/>
                    </a:lnTo>
                    <a:lnTo>
                      <a:pt x="1203" y="479"/>
                    </a:lnTo>
                    <a:lnTo>
                      <a:pt x="1204" y="487"/>
                    </a:lnTo>
                    <a:lnTo>
                      <a:pt x="1203" y="495"/>
                    </a:lnTo>
                    <a:lnTo>
                      <a:pt x="1203" y="504"/>
                    </a:lnTo>
                    <a:lnTo>
                      <a:pt x="1203" y="504"/>
                    </a:lnTo>
                    <a:lnTo>
                      <a:pt x="1201" y="514"/>
                    </a:lnTo>
                    <a:lnTo>
                      <a:pt x="1198" y="524"/>
                    </a:lnTo>
                    <a:lnTo>
                      <a:pt x="1195" y="535"/>
                    </a:lnTo>
                    <a:lnTo>
                      <a:pt x="1191" y="544"/>
                    </a:lnTo>
                    <a:lnTo>
                      <a:pt x="1186" y="552"/>
                    </a:lnTo>
                    <a:lnTo>
                      <a:pt x="1181" y="560"/>
                    </a:lnTo>
                    <a:lnTo>
                      <a:pt x="1174" y="569"/>
                    </a:lnTo>
                    <a:lnTo>
                      <a:pt x="1167" y="575"/>
                    </a:lnTo>
                    <a:lnTo>
                      <a:pt x="1160" y="581"/>
                    </a:lnTo>
                    <a:lnTo>
                      <a:pt x="1153" y="586"/>
                    </a:lnTo>
                    <a:lnTo>
                      <a:pt x="1144" y="591"/>
                    </a:lnTo>
                    <a:lnTo>
                      <a:pt x="1136" y="596"/>
                    </a:lnTo>
                    <a:lnTo>
                      <a:pt x="1127" y="599"/>
                    </a:lnTo>
                    <a:lnTo>
                      <a:pt x="1117" y="601"/>
                    </a:lnTo>
                    <a:lnTo>
                      <a:pt x="1108" y="602"/>
                    </a:lnTo>
                    <a:lnTo>
                      <a:pt x="1098" y="603"/>
                    </a:lnTo>
                    <a:lnTo>
                      <a:pt x="1098" y="603"/>
                    </a:lnTo>
                    <a:lnTo>
                      <a:pt x="1085" y="602"/>
                    </a:lnTo>
                    <a:lnTo>
                      <a:pt x="1073" y="600"/>
                    </a:lnTo>
                    <a:lnTo>
                      <a:pt x="1061" y="596"/>
                    </a:lnTo>
                    <a:lnTo>
                      <a:pt x="1048" y="591"/>
                    </a:lnTo>
                    <a:lnTo>
                      <a:pt x="1045" y="589"/>
                    </a:lnTo>
                    <a:lnTo>
                      <a:pt x="1042" y="592"/>
                    </a:lnTo>
                    <a:lnTo>
                      <a:pt x="1042" y="592"/>
                    </a:lnTo>
                    <a:lnTo>
                      <a:pt x="993" y="644"/>
                    </a:lnTo>
                    <a:lnTo>
                      <a:pt x="944" y="697"/>
                    </a:lnTo>
                    <a:lnTo>
                      <a:pt x="944" y="697"/>
                    </a:lnTo>
                    <a:lnTo>
                      <a:pt x="890" y="755"/>
                    </a:lnTo>
                    <a:lnTo>
                      <a:pt x="863" y="784"/>
                    </a:lnTo>
                    <a:lnTo>
                      <a:pt x="836" y="812"/>
                    </a:lnTo>
                    <a:lnTo>
                      <a:pt x="836" y="812"/>
                    </a:lnTo>
                    <a:lnTo>
                      <a:pt x="806" y="842"/>
                    </a:lnTo>
                    <a:lnTo>
                      <a:pt x="778" y="873"/>
                    </a:lnTo>
                    <a:lnTo>
                      <a:pt x="778" y="873"/>
                    </a:lnTo>
                    <a:lnTo>
                      <a:pt x="731" y="923"/>
                    </a:lnTo>
                    <a:lnTo>
                      <a:pt x="728" y="926"/>
                    </a:lnTo>
                    <a:lnTo>
                      <a:pt x="730" y="930"/>
                    </a:lnTo>
                    <a:lnTo>
                      <a:pt x="730" y="930"/>
                    </a:lnTo>
                    <a:lnTo>
                      <a:pt x="742" y="946"/>
                    </a:lnTo>
                    <a:lnTo>
                      <a:pt x="742" y="946"/>
                    </a:lnTo>
                    <a:lnTo>
                      <a:pt x="754" y="962"/>
                    </a:lnTo>
                    <a:lnTo>
                      <a:pt x="767" y="979"/>
                    </a:lnTo>
                    <a:lnTo>
                      <a:pt x="771" y="983"/>
                    </a:lnTo>
                    <a:lnTo>
                      <a:pt x="771" y="983"/>
                    </a:lnTo>
                    <a:lnTo>
                      <a:pt x="790" y="1004"/>
                    </a:lnTo>
                    <a:lnTo>
                      <a:pt x="798" y="1015"/>
                    </a:lnTo>
                    <a:lnTo>
                      <a:pt x="805" y="1026"/>
                    </a:lnTo>
                    <a:lnTo>
                      <a:pt x="805" y="1026"/>
                    </a:lnTo>
                    <a:lnTo>
                      <a:pt x="811" y="1041"/>
                    </a:lnTo>
                    <a:lnTo>
                      <a:pt x="817" y="1056"/>
                    </a:lnTo>
                    <a:lnTo>
                      <a:pt x="828" y="1087"/>
                    </a:lnTo>
                    <a:lnTo>
                      <a:pt x="828" y="1087"/>
                    </a:lnTo>
                    <a:lnTo>
                      <a:pt x="838" y="1114"/>
                    </a:lnTo>
                    <a:lnTo>
                      <a:pt x="848" y="1140"/>
                    </a:lnTo>
                    <a:lnTo>
                      <a:pt x="848" y="1140"/>
                    </a:lnTo>
                    <a:lnTo>
                      <a:pt x="851" y="1150"/>
                    </a:lnTo>
                    <a:lnTo>
                      <a:pt x="854" y="1160"/>
                    </a:lnTo>
                    <a:lnTo>
                      <a:pt x="855" y="1169"/>
                    </a:lnTo>
                    <a:lnTo>
                      <a:pt x="856" y="1178"/>
                    </a:lnTo>
                    <a:lnTo>
                      <a:pt x="855" y="1187"/>
                    </a:lnTo>
                    <a:lnTo>
                      <a:pt x="853" y="1197"/>
                    </a:lnTo>
                    <a:lnTo>
                      <a:pt x="850" y="1204"/>
                    </a:lnTo>
                    <a:lnTo>
                      <a:pt x="846" y="1212"/>
                    </a:lnTo>
                    <a:lnTo>
                      <a:pt x="846" y="1212"/>
                    </a:lnTo>
                    <a:lnTo>
                      <a:pt x="842" y="1217"/>
                    </a:lnTo>
                    <a:lnTo>
                      <a:pt x="837" y="1223"/>
                    </a:lnTo>
                    <a:lnTo>
                      <a:pt x="831" y="1227"/>
                    </a:lnTo>
                    <a:lnTo>
                      <a:pt x="826" y="1230"/>
                    </a:lnTo>
                    <a:lnTo>
                      <a:pt x="820" y="1233"/>
                    </a:lnTo>
                    <a:lnTo>
                      <a:pt x="813" y="1235"/>
                    </a:lnTo>
                    <a:lnTo>
                      <a:pt x="807" y="1236"/>
                    </a:lnTo>
                    <a:lnTo>
                      <a:pt x="799" y="1236"/>
                    </a:lnTo>
                    <a:lnTo>
                      <a:pt x="799" y="1236"/>
                    </a:lnTo>
                    <a:close/>
                    <a:moveTo>
                      <a:pt x="86" y="424"/>
                    </a:moveTo>
                    <a:lnTo>
                      <a:pt x="86" y="424"/>
                    </a:lnTo>
                    <a:lnTo>
                      <a:pt x="76" y="424"/>
                    </a:lnTo>
                    <a:lnTo>
                      <a:pt x="65" y="427"/>
                    </a:lnTo>
                    <a:lnTo>
                      <a:pt x="60" y="429"/>
                    </a:lnTo>
                    <a:lnTo>
                      <a:pt x="55" y="431"/>
                    </a:lnTo>
                    <a:lnTo>
                      <a:pt x="50" y="434"/>
                    </a:lnTo>
                    <a:lnTo>
                      <a:pt x="47" y="439"/>
                    </a:lnTo>
                    <a:lnTo>
                      <a:pt x="47" y="439"/>
                    </a:lnTo>
                    <a:lnTo>
                      <a:pt x="46" y="442"/>
                    </a:lnTo>
                    <a:lnTo>
                      <a:pt x="45" y="446"/>
                    </a:lnTo>
                    <a:lnTo>
                      <a:pt x="46" y="449"/>
                    </a:lnTo>
                    <a:lnTo>
                      <a:pt x="48" y="453"/>
                    </a:lnTo>
                    <a:lnTo>
                      <a:pt x="48" y="453"/>
                    </a:lnTo>
                    <a:lnTo>
                      <a:pt x="60" y="471"/>
                    </a:lnTo>
                    <a:lnTo>
                      <a:pt x="73" y="487"/>
                    </a:lnTo>
                    <a:lnTo>
                      <a:pt x="88" y="503"/>
                    </a:lnTo>
                    <a:lnTo>
                      <a:pt x="104" y="519"/>
                    </a:lnTo>
                    <a:lnTo>
                      <a:pt x="104" y="519"/>
                    </a:lnTo>
                    <a:lnTo>
                      <a:pt x="129" y="542"/>
                    </a:lnTo>
                    <a:lnTo>
                      <a:pt x="153" y="566"/>
                    </a:lnTo>
                    <a:lnTo>
                      <a:pt x="200" y="613"/>
                    </a:lnTo>
                    <a:lnTo>
                      <a:pt x="247" y="662"/>
                    </a:lnTo>
                    <a:lnTo>
                      <a:pt x="291" y="710"/>
                    </a:lnTo>
                    <a:lnTo>
                      <a:pt x="291" y="710"/>
                    </a:lnTo>
                    <a:lnTo>
                      <a:pt x="349" y="772"/>
                    </a:lnTo>
                    <a:lnTo>
                      <a:pt x="407" y="833"/>
                    </a:lnTo>
                    <a:lnTo>
                      <a:pt x="407" y="833"/>
                    </a:lnTo>
                    <a:lnTo>
                      <a:pt x="443" y="870"/>
                    </a:lnTo>
                    <a:lnTo>
                      <a:pt x="478" y="907"/>
                    </a:lnTo>
                    <a:lnTo>
                      <a:pt x="478" y="907"/>
                    </a:lnTo>
                    <a:lnTo>
                      <a:pt x="518" y="950"/>
                    </a:lnTo>
                    <a:lnTo>
                      <a:pt x="560" y="992"/>
                    </a:lnTo>
                    <a:lnTo>
                      <a:pt x="560" y="992"/>
                    </a:lnTo>
                    <a:lnTo>
                      <a:pt x="595" y="1027"/>
                    </a:lnTo>
                    <a:lnTo>
                      <a:pt x="631" y="1060"/>
                    </a:lnTo>
                    <a:lnTo>
                      <a:pt x="631" y="1060"/>
                    </a:lnTo>
                    <a:lnTo>
                      <a:pt x="666" y="1093"/>
                    </a:lnTo>
                    <a:lnTo>
                      <a:pt x="701" y="1128"/>
                    </a:lnTo>
                    <a:lnTo>
                      <a:pt x="701" y="1128"/>
                    </a:lnTo>
                    <a:lnTo>
                      <a:pt x="717" y="1143"/>
                    </a:lnTo>
                    <a:lnTo>
                      <a:pt x="736" y="1161"/>
                    </a:lnTo>
                    <a:lnTo>
                      <a:pt x="748" y="1169"/>
                    </a:lnTo>
                    <a:lnTo>
                      <a:pt x="758" y="1176"/>
                    </a:lnTo>
                    <a:lnTo>
                      <a:pt x="769" y="1182"/>
                    </a:lnTo>
                    <a:lnTo>
                      <a:pt x="780" y="1186"/>
                    </a:lnTo>
                    <a:lnTo>
                      <a:pt x="780" y="1186"/>
                    </a:lnTo>
                    <a:lnTo>
                      <a:pt x="786" y="1187"/>
                    </a:lnTo>
                    <a:lnTo>
                      <a:pt x="791" y="1188"/>
                    </a:lnTo>
                    <a:lnTo>
                      <a:pt x="791" y="1188"/>
                    </a:lnTo>
                    <a:lnTo>
                      <a:pt x="796" y="1187"/>
                    </a:lnTo>
                    <a:lnTo>
                      <a:pt x="800" y="1186"/>
                    </a:lnTo>
                    <a:lnTo>
                      <a:pt x="802" y="1183"/>
                    </a:lnTo>
                    <a:lnTo>
                      <a:pt x="805" y="1181"/>
                    </a:lnTo>
                    <a:lnTo>
                      <a:pt x="805" y="1181"/>
                    </a:lnTo>
                    <a:lnTo>
                      <a:pt x="807" y="1177"/>
                    </a:lnTo>
                    <a:lnTo>
                      <a:pt x="808" y="1172"/>
                    </a:lnTo>
                    <a:lnTo>
                      <a:pt x="808" y="1166"/>
                    </a:lnTo>
                    <a:lnTo>
                      <a:pt x="807" y="1160"/>
                    </a:lnTo>
                    <a:lnTo>
                      <a:pt x="801" y="1145"/>
                    </a:lnTo>
                    <a:lnTo>
                      <a:pt x="795" y="1129"/>
                    </a:lnTo>
                    <a:lnTo>
                      <a:pt x="795" y="1129"/>
                    </a:lnTo>
                    <a:lnTo>
                      <a:pt x="791" y="1118"/>
                    </a:lnTo>
                    <a:lnTo>
                      <a:pt x="791" y="1118"/>
                    </a:lnTo>
                    <a:lnTo>
                      <a:pt x="783" y="1097"/>
                    </a:lnTo>
                    <a:lnTo>
                      <a:pt x="774" y="1076"/>
                    </a:lnTo>
                    <a:lnTo>
                      <a:pt x="763" y="1055"/>
                    </a:lnTo>
                    <a:lnTo>
                      <a:pt x="752" y="1036"/>
                    </a:lnTo>
                    <a:lnTo>
                      <a:pt x="738" y="1016"/>
                    </a:lnTo>
                    <a:lnTo>
                      <a:pt x="725" y="996"/>
                    </a:lnTo>
                    <a:lnTo>
                      <a:pt x="709" y="977"/>
                    </a:lnTo>
                    <a:lnTo>
                      <a:pt x="694" y="956"/>
                    </a:lnTo>
                    <a:lnTo>
                      <a:pt x="694" y="956"/>
                    </a:lnTo>
                    <a:lnTo>
                      <a:pt x="691" y="951"/>
                    </a:lnTo>
                    <a:lnTo>
                      <a:pt x="689" y="946"/>
                    </a:lnTo>
                    <a:lnTo>
                      <a:pt x="688" y="940"/>
                    </a:lnTo>
                    <a:lnTo>
                      <a:pt x="689" y="934"/>
                    </a:lnTo>
                    <a:lnTo>
                      <a:pt x="690" y="931"/>
                    </a:lnTo>
                    <a:lnTo>
                      <a:pt x="688" y="929"/>
                    </a:lnTo>
                    <a:lnTo>
                      <a:pt x="688" y="929"/>
                    </a:lnTo>
                    <a:lnTo>
                      <a:pt x="685" y="923"/>
                    </a:lnTo>
                    <a:lnTo>
                      <a:pt x="684" y="919"/>
                    </a:lnTo>
                    <a:lnTo>
                      <a:pt x="684" y="916"/>
                    </a:lnTo>
                    <a:lnTo>
                      <a:pt x="684" y="912"/>
                    </a:lnTo>
                    <a:lnTo>
                      <a:pt x="685" y="907"/>
                    </a:lnTo>
                    <a:lnTo>
                      <a:pt x="687" y="904"/>
                    </a:lnTo>
                    <a:lnTo>
                      <a:pt x="690" y="900"/>
                    </a:lnTo>
                    <a:lnTo>
                      <a:pt x="690" y="900"/>
                    </a:lnTo>
                    <a:lnTo>
                      <a:pt x="721" y="867"/>
                    </a:lnTo>
                    <a:lnTo>
                      <a:pt x="752" y="835"/>
                    </a:lnTo>
                    <a:lnTo>
                      <a:pt x="752" y="835"/>
                    </a:lnTo>
                    <a:lnTo>
                      <a:pt x="783" y="801"/>
                    </a:lnTo>
                    <a:lnTo>
                      <a:pt x="816" y="768"/>
                    </a:lnTo>
                    <a:lnTo>
                      <a:pt x="816" y="768"/>
                    </a:lnTo>
                    <a:lnTo>
                      <a:pt x="842" y="741"/>
                    </a:lnTo>
                    <a:lnTo>
                      <a:pt x="868" y="713"/>
                    </a:lnTo>
                    <a:lnTo>
                      <a:pt x="918" y="659"/>
                    </a:lnTo>
                    <a:lnTo>
                      <a:pt x="918" y="659"/>
                    </a:lnTo>
                    <a:lnTo>
                      <a:pt x="963" y="610"/>
                    </a:lnTo>
                    <a:lnTo>
                      <a:pt x="1008" y="562"/>
                    </a:lnTo>
                    <a:lnTo>
                      <a:pt x="1010" y="560"/>
                    </a:lnTo>
                    <a:lnTo>
                      <a:pt x="1010" y="557"/>
                    </a:lnTo>
                    <a:lnTo>
                      <a:pt x="1010" y="557"/>
                    </a:lnTo>
                    <a:lnTo>
                      <a:pt x="1010" y="554"/>
                    </a:lnTo>
                    <a:lnTo>
                      <a:pt x="1011" y="550"/>
                    </a:lnTo>
                    <a:lnTo>
                      <a:pt x="1013" y="546"/>
                    </a:lnTo>
                    <a:lnTo>
                      <a:pt x="1016" y="543"/>
                    </a:lnTo>
                    <a:lnTo>
                      <a:pt x="1016" y="543"/>
                    </a:lnTo>
                    <a:lnTo>
                      <a:pt x="1020" y="539"/>
                    </a:lnTo>
                    <a:lnTo>
                      <a:pt x="1025" y="536"/>
                    </a:lnTo>
                    <a:lnTo>
                      <a:pt x="1030" y="535"/>
                    </a:lnTo>
                    <a:lnTo>
                      <a:pt x="1035" y="534"/>
                    </a:lnTo>
                    <a:lnTo>
                      <a:pt x="1035" y="534"/>
                    </a:lnTo>
                    <a:lnTo>
                      <a:pt x="1039" y="535"/>
                    </a:lnTo>
                    <a:lnTo>
                      <a:pt x="1043" y="536"/>
                    </a:lnTo>
                    <a:lnTo>
                      <a:pt x="1046" y="537"/>
                    </a:lnTo>
                    <a:lnTo>
                      <a:pt x="1050" y="540"/>
                    </a:lnTo>
                    <a:lnTo>
                      <a:pt x="1050" y="540"/>
                    </a:lnTo>
                    <a:lnTo>
                      <a:pt x="1061" y="547"/>
                    </a:lnTo>
                    <a:lnTo>
                      <a:pt x="1074" y="554"/>
                    </a:lnTo>
                    <a:lnTo>
                      <a:pt x="1081" y="556"/>
                    </a:lnTo>
                    <a:lnTo>
                      <a:pt x="1089" y="558"/>
                    </a:lnTo>
                    <a:lnTo>
                      <a:pt x="1096" y="559"/>
                    </a:lnTo>
                    <a:lnTo>
                      <a:pt x="1103" y="560"/>
                    </a:lnTo>
                    <a:lnTo>
                      <a:pt x="1103" y="560"/>
                    </a:lnTo>
                    <a:lnTo>
                      <a:pt x="1110" y="559"/>
                    </a:lnTo>
                    <a:lnTo>
                      <a:pt x="1117" y="558"/>
                    </a:lnTo>
                    <a:lnTo>
                      <a:pt x="1117" y="558"/>
                    </a:lnTo>
                    <a:lnTo>
                      <a:pt x="1123" y="555"/>
                    </a:lnTo>
                    <a:lnTo>
                      <a:pt x="1128" y="551"/>
                    </a:lnTo>
                    <a:lnTo>
                      <a:pt x="1136" y="542"/>
                    </a:lnTo>
                    <a:lnTo>
                      <a:pt x="1136" y="542"/>
                    </a:lnTo>
                    <a:lnTo>
                      <a:pt x="1143" y="535"/>
                    </a:lnTo>
                    <a:lnTo>
                      <a:pt x="1143" y="535"/>
                    </a:lnTo>
                    <a:lnTo>
                      <a:pt x="1150" y="529"/>
                    </a:lnTo>
                    <a:lnTo>
                      <a:pt x="1154" y="523"/>
                    </a:lnTo>
                    <a:lnTo>
                      <a:pt x="1157" y="517"/>
                    </a:lnTo>
                    <a:lnTo>
                      <a:pt x="1159" y="511"/>
                    </a:lnTo>
                    <a:lnTo>
                      <a:pt x="1160" y="505"/>
                    </a:lnTo>
                    <a:lnTo>
                      <a:pt x="1160" y="498"/>
                    </a:lnTo>
                    <a:lnTo>
                      <a:pt x="1160" y="492"/>
                    </a:lnTo>
                    <a:lnTo>
                      <a:pt x="1158" y="486"/>
                    </a:lnTo>
                    <a:lnTo>
                      <a:pt x="1154" y="474"/>
                    </a:lnTo>
                    <a:lnTo>
                      <a:pt x="1147" y="462"/>
                    </a:lnTo>
                    <a:lnTo>
                      <a:pt x="1141" y="451"/>
                    </a:lnTo>
                    <a:lnTo>
                      <a:pt x="1134" y="441"/>
                    </a:lnTo>
                    <a:lnTo>
                      <a:pt x="1130" y="434"/>
                    </a:lnTo>
                    <a:lnTo>
                      <a:pt x="1130" y="434"/>
                    </a:lnTo>
                    <a:lnTo>
                      <a:pt x="1122" y="422"/>
                    </a:lnTo>
                    <a:lnTo>
                      <a:pt x="1111" y="411"/>
                    </a:lnTo>
                    <a:lnTo>
                      <a:pt x="1091" y="389"/>
                    </a:lnTo>
                    <a:lnTo>
                      <a:pt x="1091" y="389"/>
                    </a:lnTo>
                    <a:lnTo>
                      <a:pt x="1076" y="373"/>
                    </a:lnTo>
                    <a:lnTo>
                      <a:pt x="1063" y="357"/>
                    </a:lnTo>
                    <a:lnTo>
                      <a:pt x="1063" y="357"/>
                    </a:lnTo>
                    <a:lnTo>
                      <a:pt x="1046" y="338"/>
                    </a:lnTo>
                    <a:lnTo>
                      <a:pt x="1030" y="321"/>
                    </a:lnTo>
                    <a:lnTo>
                      <a:pt x="996" y="286"/>
                    </a:lnTo>
                    <a:lnTo>
                      <a:pt x="996" y="286"/>
                    </a:lnTo>
                    <a:lnTo>
                      <a:pt x="981" y="271"/>
                    </a:lnTo>
                    <a:lnTo>
                      <a:pt x="981" y="271"/>
                    </a:lnTo>
                    <a:lnTo>
                      <a:pt x="941" y="230"/>
                    </a:lnTo>
                    <a:lnTo>
                      <a:pt x="902" y="190"/>
                    </a:lnTo>
                    <a:lnTo>
                      <a:pt x="902" y="190"/>
                    </a:lnTo>
                    <a:lnTo>
                      <a:pt x="862" y="148"/>
                    </a:lnTo>
                    <a:lnTo>
                      <a:pt x="822" y="108"/>
                    </a:lnTo>
                    <a:lnTo>
                      <a:pt x="816" y="102"/>
                    </a:lnTo>
                    <a:lnTo>
                      <a:pt x="816" y="102"/>
                    </a:lnTo>
                    <a:lnTo>
                      <a:pt x="799" y="85"/>
                    </a:lnTo>
                    <a:lnTo>
                      <a:pt x="789" y="76"/>
                    </a:lnTo>
                    <a:lnTo>
                      <a:pt x="780" y="69"/>
                    </a:lnTo>
                    <a:lnTo>
                      <a:pt x="769" y="62"/>
                    </a:lnTo>
                    <a:lnTo>
                      <a:pt x="758" y="55"/>
                    </a:lnTo>
                    <a:lnTo>
                      <a:pt x="747" y="50"/>
                    </a:lnTo>
                    <a:lnTo>
                      <a:pt x="734" y="47"/>
                    </a:lnTo>
                    <a:lnTo>
                      <a:pt x="734" y="47"/>
                    </a:lnTo>
                    <a:lnTo>
                      <a:pt x="724" y="46"/>
                    </a:lnTo>
                    <a:lnTo>
                      <a:pt x="724" y="46"/>
                    </a:lnTo>
                    <a:lnTo>
                      <a:pt x="714" y="47"/>
                    </a:lnTo>
                    <a:lnTo>
                      <a:pt x="704" y="49"/>
                    </a:lnTo>
                    <a:lnTo>
                      <a:pt x="696" y="52"/>
                    </a:lnTo>
                    <a:lnTo>
                      <a:pt x="688" y="57"/>
                    </a:lnTo>
                    <a:lnTo>
                      <a:pt x="680" y="63"/>
                    </a:lnTo>
                    <a:lnTo>
                      <a:pt x="673" y="70"/>
                    </a:lnTo>
                    <a:lnTo>
                      <a:pt x="667" y="77"/>
                    </a:lnTo>
                    <a:lnTo>
                      <a:pt x="663" y="85"/>
                    </a:lnTo>
                    <a:lnTo>
                      <a:pt x="663" y="85"/>
                    </a:lnTo>
                    <a:lnTo>
                      <a:pt x="660" y="94"/>
                    </a:lnTo>
                    <a:lnTo>
                      <a:pt x="658" y="102"/>
                    </a:lnTo>
                    <a:lnTo>
                      <a:pt x="658" y="111"/>
                    </a:lnTo>
                    <a:lnTo>
                      <a:pt x="659" y="119"/>
                    </a:lnTo>
                    <a:lnTo>
                      <a:pt x="661" y="128"/>
                    </a:lnTo>
                    <a:lnTo>
                      <a:pt x="664" y="135"/>
                    </a:lnTo>
                    <a:lnTo>
                      <a:pt x="668" y="143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77" y="154"/>
                    </a:lnTo>
                    <a:lnTo>
                      <a:pt x="679" y="159"/>
                    </a:lnTo>
                    <a:lnTo>
                      <a:pt x="680" y="164"/>
                    </a:lnTo>
                    <a:lnTo>
                      <a:pt x="680" y="167"/>
                    </a:lnTo>
                    <a:lnTo>
                      <a:pt x="679" y="174"/>
                    </a:lnTo>
                    <a:lnTo>
                      <a:pt x="675" y="178"/>
                    </a:lnTo>
                    <a:lnTo>
                      <a:pt x="675" y="179"/>
                    </a:lnTo>
                    <a:lnTo>
                      <a:pt x="675" y="181"/>
                    </a:lnTo>
                    <a:lnTo>
                      <a:pt x="675" y="181"/>
                    </a:lnTo>
                    <a:lnTo>
                      <a:pt x="674" y="184"/>
                    </a:lnTo>
                    <a:lnTo>
                      <a:pt x="673" y="189"/>
                    </a:lnTo>
                    <a:lnTo>
                      <a:pt x="671" y="192"/>
                    </a:lnTo>
                    <a:lnTo>
                      <a:pt x="668" y="195"/>
                    </a:lnTo>
                    <a:lnTo>
                      <a:pt x="668" y="195"/>
                    </a:lnTo>
                    <a:lnTo>
                      <a:pt x="587" y="277"/>
                    </a:lnTo>
                    <a:lnTo>
                      <a:pt x="506" y="361"/>
                    </a:lnTo>
                    <a:lnTo>
                      <a:pt x="506" y="361"/>
                    </a:lnTo>
                    <a:lnTo>
                      <a:pt x="425" y="444"/>
                    </a:lnTo>
                    <a:lnTo>
                      <a:pt x="343" y="526"/>
                    </a:lnTo>
                    <a:lnTo>
                      <a:pt x="343" y="526"/>
                    </a:lnTo>
                    <a:lnTo>
                      <a:pt x="340" y="529"/>
                    </a:lnTo>
                    <a:lnTo>
                      <a:pt x="337" y="531"/>
                    </a:lnTo>
                    <a:lnTo>
                      <a:pt x="332" y="533"/>
                    </a:lnTo>
                    <a:lnTo>
                      <a:pt x="328" y="534"/>
                    </a:lnTo>
                    <a:lnTo>
                      <a:pt x="328" y="534"/>
                    </a:lnTo>
                    <a:lnTo>
                      <a:pt x="324" y="533"/>
                    </a:lnTo>
                    <a:lnTo>
                      <a:pt x="321" y="533"/>
                    </a:lnTo>
                    <a:lnTo>
                      <a:pt x="319" y="535"/>
                    </a:lnTo>
                    <a:lnTo>
                      <a:pt x="319" y="535"/>
                    </a:lnTo>
                    <a:lnTo>
                      <a:pt x="315" y="538"/>
                    </a:lnTo>
                    <a:lnTo>
                      <a:pt x="311" y="540"/>
                    </a:lnTo>
                    <a:lnTo>
                      <a:pt x="306" y="542"/>
                    </a:lnTo>
                    <a:lnTo>
                      <a:pt x="301" y="542"/>
                    </a:lnTo>
                    <a:lnTo>
                      <a:pt x="301" y="542"/>
                    </a:lnTo>
                    <a:lnTo>
                      <a:pt x="296" y="542"/>
                    </a:lnTo>
                    <a:lnTo>
                      <a:pt x="292" y="540"/>
                    </a:lnTo>
                    <a:lnTo>
                      <a:pt x="292" y="540"/>
                    </a:lnTo>
                    <a:lnTo>
                      <a:pt x="282" y="536"/>
                    </a:lnTo>
                    <a:lnTo>
                      <a:pt x="273" y="529"/>
                    </a:lnTo>
                    <a:lnTo>
                      <a:pt x="253" y="515"/>
                    </a:lnTo>
                    <a:lnTo>
                      <a:pt x="253" y="515"/>
                    </a:lnTo>
                    <a:lnTo>
                      <a:pt x="235" y="502"/>
                    </a:lnTo>
                    <a:lnTo>
                      <a:pt x="225" y="495"/>
                    </a:lnTo>
                    <a:lnTo>
                      <a:pt x="215" y="490"/>
                    </a:lnTo>
                    <a:lnTo>
                      <a:pt x="215" y="490"/>
                    </a:lnTo>
                    <a:lnTo>
                      <a:pt x="199" y="484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178" y="474"/>
                    </a:lnTo>
                    <a:lnTo>
                      <a:pt x="170" y="470"/>
                    </a:lnTo>
                    <a:lnTo>
                      <a:pt x="170" y="470"/>
                    </a:lnTo>
                    <a:lnTo>
                      <a:pt x="161" y="462"/>
                    </a:lnTo>
                    <a:lnTo>
                      <a:pt x="161" y="462"/>
                    </a:lnTo>
                    <a:lnTo>
                      <a:pt x="148" y="451"/>
                    </a:lnTo>
                    <a:lnTo>
                      <a:pt x="139" y="446"/>
                    </a:lnTo>
                    <a:lnTo>
                      <a:pt x="132" y="442"/>
                    </a:lnTo>
                    <a:lnTo>
                      <a:pt x="132" y="442"/>
                    </a:lnTo>
                    <a:lnTo>
                      <a:pt x="116" y="434"/>
                    </a:lnTo>
                    <a:lnTo>
                      <a:pt x="116" y="434"/>
                    </a:lnTo>
                    <a:lnTo>
                      <a:pt x="104" y="429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6" y="424"/>
                    </a:lnTo>
                    <a:lnTo>
                      <a:pt x="86" y="42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0" name="chenying0907 738"/>
              <p:cNvSpPr/>
              <p:nvPr/>
            </p:nvSpPr>
            <p:spPr bwMode="auto">
              <a:xfrm>
                <a:off x="5268913" y="4529138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493"/>
                  </a:cxn>
                  <a:cxn ang="0">
                    <a:pos x="47" y="485"/>
                  </a:cxn>
                  <a:cxn ang="0">
                    <a:pos x="23" y="469"/>
                  </a:cxn>
                  <a:cxn ang="0">
                    <a:pos x="11" y="456"/>
                  </a:cxn>
                  <a:cxn ang="0">
                    <a:pos x="8" y="448"/>
                  </a:cxn>
                  <a:cxn ang="0">
                    <a:pos x="2" y="430"/>
                  </a:cxn>
                  <a:cxn ang="0">
                    <a:pos x="0" y="399"/>
                  </a:cxn>
                  <a:cxn ang="0">
                    <a:pos x="9" y="366"/>
                  </a:cxn>
                  <a:cxn ang="0">
                    <a:pos x="27" y="331"/>
                  </a:cxn>
                  <a:cxn ang="0">
                    <a:pos x="56" y="292"/>
                  </a:cxn>
                  <a:cxn ang="0">
                    <a:pos x="79" y="267"/>
                  </a:cxn>
                  <a:cxn ang="0">
                    <a:pos x="105" y="233"/>
                  </a:cxn>
                  <a:cxn ang="0">
                    <a:pos x="125" y="208"/>
                  </a:cxn>
                  <a:cxn ang="0">
                    <a:pos x="164" y="167"/>
                  </a:cxn>
                  <a:cxn ang="0">
                    <a:pos x="325" y="7"/>
                  </a:cxn>
                  <a:cxn ang="0">
                    <a:pos x="333" y="2"/>
                  </a:cxn>
                  <a:cxn ang="0">
                    <a:pos x="341" y="0"/>
                  </a:cxn>
                  <a:cxn ang="0">
                    <a:pos x="358" y="9"/>
                  </a:cxn>
                  <a:cxn ang="0">
                    <a:pos x="364" y="21"/>
                  </a:cxn>
                  <a:cxn ang="0">
                    <a:pos x="362" y="32"/>
                  </a:cxn>
                  <a:cxn ang="0">
                    <a:pos x="357" y="39"/>
                  </a:cxn>
                  <a:cxn ang="0">
                    <a:pos x="293" y="101"/>
                  </a:cxn>
                  <a:cxn ang="0">
                    <a:pos x="193" y="199"/>
                  </a:cxn>
                  <a:cxn ang="0">
                    <a:pos x="140" y="263"/>
                  </a:cxn>
                  <a:cxn ang="0">
                    <a:pos x="113" y="300"/>
                  </a:cxn>
                  <a:cxn ang="0">
                    <a:pos x="76" y="339"/>
                  </a:cxn>
                  <a:cxn ang="0">
                    <a:pos x="57" y="367"/>
                  </a:cxn>
                  <a:cxn ang="0">
                    <a:pos x="45" y="405"/>
                  </a:cxn>
                  <a:cxn ang="0">
                    <a:pos x="47" y="426"/>
                  </a:cxn>
                  <a:cxn ang="0">
                    <a:pos x="50" y="429"/>
                  </a:cxn>
                  <a:cxn ang="0">
                    <a:pos x="55" y="436"/>
                  </a:cxn>
                  <a:cxn ang="0">
                    <a:pos x="71" y="445"/>
                  </a:cxn>
                  <a:cxn ang="0">
                    <a:pos x="89" y="448"/>
                  </a:cxn>
                  <a:cxn ang="0">
                    <a:pos x="116" y="442"/>
                  </a:cxn>
                  <a:cxn ang="0">
                    <a:pos x="144" y="426"/>
                  </a:cxn>
                  <a:cxn ang="0">
                    <a:pos x="196" y="377"/>
                  </a:cxn>
                  <a:cxn ang="0">
                    <a:pos x="242" y="324"/>
                  </a:cxn>
                  <a:cxn ang="0">
                    <a:pos x="294" y="271"/>
                  </a:cxn>
                  <a:cxn ang="0">
                    <a:pos x="371" y="194"/>
                  </a:cxn>
                  <a:cxn ang="0">
                    <a:pos x="442" y="114"/>
                  </a:cxn>
                  <a:cxn ang="0">
                    <a:pos x="448" y="107"/>
                  </a:cxn>
                  <a:cxn ang="0">
                    <a:pos x="456" y="106"/>
                  </a:cxn>
                  <a:cxn ang="0">
                    <a:pos x="472" y="115"/>
                  </a:cxn>
                  <a:cxn ang="0">
                    <a:pos x="478" y="125"/>
                  </a:cxn>
                  <a:cxn ang="0">
                    <a:pos x="478" y="138"/>
                  </a:cxn>
                  <a:cxn ang="0">
                    <a:pos x="473" y="147"/>
                  </a:cxn>
                  <a:cxn ang="0">
                    <a:pos x="408" y="220"/>
                  </a:cxn>
                  <a:cxn ang="0">
                    <a:pos x="340" y="289"/>
                  </a:cxn>
                  <a:cxn ang="0">
                    <a:pos x="223" y="410"/>
                  </a:cxn>
                  <a:cxn ang="0">
                    <a:pos x="189" y="445"/>
                  </a:cxn>
                  <a:cxn ang="0">
                    <a:pos x="135" y="480"/>
                  </a:cxn>
                  <a:cxn ang="0">
                    <a:pos x="100" y="492"/>
                  </a:cxn>
                  <a:cxn ang="0">
                    <a:pos x="84" y="493"/>
                  </a:cxn>
                </a:cxnLst>
                <a:rect l="0" t="0" r="r" b="b"/>
                <a:pathLst>
                  <a:path w="479" h="493">
                    <a:moveTo>
                      <a:pt x="84" y="493"/>
                    </a:moveTo>
                    <a:lnTo>
                      <a:pt x="84" y="493"/>
                    </a:lnTo>
                    <a:lnTo>
                      <a:pt x="74" y="493"/>
                    </a:lnTo>
                    <a:lnTo>
                      <a:pt x="65" y="491"/>
                    </a:lnTo>
                    <a:lnTo>
                      <a:pt x="56" y="489"/>
                    </a:lnTo>
                    <a:lnTo>
                      <a:pt x="47" y="485"/>
                    </a:lnTo>
                    <a:lnTo>
                      <a:pt x="39" y="480"/>
                    </a:lnTo>
                    <a:lnTo>
                      <a:pt x="31" y="475"/>
                    </a:lnTo>
                    <a:lnTo>
                      <a:pt x="23" y="469"/>
                    </a:lnTo>
                    <a:lnTo>
                      <a:pt x="14" y="462"/>
                    </a:lnTo>
                    <a:lnTo>
                      <a:pt x="14" y="462"/>
                    </a:lnTo>
                    <a:lnTo>
                      <a:pt x="11" y="456"/>
                    </a:lnTo>
                    <a:lnTo>
                      <a:pt x="8" y="449"/>
                    </a:lnTo>
                    <a:lnTo>
                      <a:pt x="8" y="449"/>
                    </a:lnTo>
                    <a:lnTo>
                      <a:pt x="8" y="448"/>
                    </a:lnTo>
                    <a:lnTo>
                      <a:pt x="8" y="448"/>
                    </a:lnTo>
                    <a:lnTo>
                      <a:pt x="4" y="439"/>
                    </a:lnTo>
                    <a:lnTo>
                      <a:pt x="2" y="430"/>
                    </a:lnTo>
                    <a:lnTo>
                      <a:pt x="0" y="419"/>
                    </a:lnTo>
                    <a:lnTo>
                      <a:pt x="0" y="409"/>
                    </a:lnTo>
                    <a:lnTo>
                      <a:pt x="0" y="399"/>
                    </a:lnTo>
                    <a:lnTo>
                      <a:pt x="2" y="388"/>
                    </a:lnTo>
                    <a:lnTo>
                      <a:pt x="5" y="377"/>
                    </a:lnTo>
                    <a:lnTo>
                      <a:pt x="9" y="366"/>
                    </a:lnTo>
                    <a:lnTo>
                      <a:pt x="13" y="354"/>
                    </a:lnTo>
                    <a:lnTo>
                      <a:pt x="20" y="342"/>
                    </a:lnTo>
                    <a:lnTo>
                      <a:pt x="27" y="331"/>
                    </a:lnTo>
                    <a:lnTo>
                      <a:pt x="35" y="318"/>
                    </a:lnTo>
                    <a:lnTo>
                      <a:pt x="44" y="306"/>
                    </a:lnTo>
                    <a:lnTo>
                      <a:pt x="56" y="292"/>
                    </a:lnTo>
                    <a:lnTo>
                      <a:pt x="67" y="280"/>
                    </a:lnTo>
                    <a:lnTo>
                      <a:pt x="79" y="267"/>
                    </a:lnTo>
                    <a:lnTo>
                      <a:pt x="79" y="267"/>
                    </a:lnTo>
                    <a:lnTo>
                      <a:pt x="87" y="258"/>
                    </a:lnTo>
                    <a:lnTo>
                      <a:pt x="94" y="250"/>
                    </a:lnTo>
                    <a:lnTo>
                      <a:pt x="105" y="233"/>
                    </a:lnTo>
                    <a:lnTo>
                      <a:pt x="105" y="233"/>
                    </a:lnTo>
                    <a:lnTo>
                      <a:pt x="115" y="220"/>
                    </a:lnTo>
                    <a:lnTo>
                      <a:pt x="125" y="208"/>
                    </a:lnTo>
                    <a:lnTo>
                      <a:pt x="125" y="208"/>
                    </a:lnTo>
                    <a:lnTo>
                      <a:pt x="144" y="187"/>
                    </a:lnTo>
                    <a:lnTo>
                      <a:pt x="164" y="167"/>
                    </a:lnTo>
                    <a:lnTo>
                      <a:pt x="164" y="167"/>
                    </a:lnTo>
                    <a:lnTo>
                      <a:pt x="185" y="148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8" y="4"/>
                    </a:lnTo>
                    <a:lnTo>
                      <a:pt x="333" y="2"/>
                    </a:lnTo>
                    <a:lnTo>
                      <a:pt x="337" y="1"/>
                    </a:lnTo>
                    <a:lnTo>
                      <a:pt x="341" y="0"/>
                    </a:lnTo>
                    <a:lnTo>
                      <a:pt x="341" y="0"/>
                    </a:lnTo>
                    <a:lnTo>
                      <a:pt x="347" y="1"/>
                    </a:lnTo>
                    <a:lnTo>
                      <a:pt x="353" y="4"/>
                    </a:lnTo>
                    <a:lnTo>
                      <a:pt x="358" y="9"/>
                    </a:lnTo>
                    <a:lnTo>
                      <a:pt x="362" y="15"/>
                    </a:lnTo>
                    <a:lnTo>
                      <a:pt x="362" y="15"/>
                    </a:lnTo>
                    <a:lnTo>
                      <a:pt x="364" y="21"/>
                    </a:lnTo>
                    <a:lnTo>
                      <a:pt x="365" y="26"/>
                    </a:lnTo>
                    <a:lnTo>
                      <a:pt x="364" y="29"/>
                    </a:lnTo>
                    <a:lnTo>
                      <a:pt x="362" y="32"/>
                    </a:lnTo>
                    <a:lnTo>
                      <a:pt x="360" y="36"/>
                    </a:lnTo>
                    <a:lnTo>
                      <a:pt x="357" y="39"/>
                    </a:lnTo>
                    <a:lnTo>
                      <a:pt x="357" y="39"/>
                    </a:lnTo>
                    <a:lnTo>
                      <a:pt x="325" y="70"/>
                    </a:lnTo>
                    <a:lnTo>
                      <a:pt x="293" y="101"/>
                    </a:lnTo>
                    <a:lnTo>
                      <a:pt x="293" y="101"/>
                    </a:lnTo>
                    <a:lnTo>
                      <a:pt x="252" y="139"/>
                    </a:lnTo>
                    <a:lnTo>
                      <a:pt x="212" y="179"/>
                    </a:lnTo>
                    <a:lnTo>
                      <a:pt x="193" y="199"/>
                    </a:lnTo>
                    <a:lnTo>
                      <a:pt x="174" y="220"/>
                    </a:lnTo>
                    <a:lnTo>
                      <a:pt x="157" y="242"/>
                    </a:lnTo>
                    <a:lnTo>
                      <a:pt x="140" y="263"/>
                    </a:lnTo>
                    <a:lnTo>
                      <a:pt x="140" y="263"/>
                    </a:lnTo>
                    <a:lnTo>
                      <a:pt x="127" y="281"/>
                    </a:lnTo>
                    <a:lnTo>
                      <a:pt x="113" y="300"/>
                    </a:lnTo>
                    <a:lnTo>
                      <a:pt x="95" y="319"/>
                    </a:lnTo>
                    <a:lnTo>
                      <a:pt x="76" y="339"/>
                    </a:lnTo>
                    <a:lnTo>
                      <a:pt x="76" y="339"/>
                    </a:lnTo>
                    <a:lnTo>
                      <a:pt x="70" y="346"/>
                    </a:lnTo>
                    <a:lnTo>
                      <a:pt x="63" y="355"/>
                    </a:lnTo>
                    <a:lnTo>
                      <a:pt x="57" y="367"/>
                    </a:lnTo>
                    <a:lnTo>
                      <a:pt x="52" y="379"/>
                    </a:lnTo>
                    <a:lnTo>
                      <a:pt x="47" y="391"/>
                    </a:lnTo>
                    <a:lnTo>
                      <a:pt x="45" y="405"/>
                    </a:lnTo>
                    <a:lnTo>
                      <a:pt x="45" y="416"/>
                    </a:lnTo>
                    <a:lnTo>
                      <a:pt x="46" y="421"/>
                    </a:lnTo>
                    <a:lnTo>
                      <a:pt x="47" y="426"/>
                    </a:lnTo>
                    <a:lnTo>
                      <a:pt x="47" y="427"/>
                    </a:lnTo>
                    <a:lnTo>
                      <a:pt x="50" y="429"/>
                    </a:lnTo>
                    <a:lnTo>
                      <a:pt x="50" y="429"/>
                    </a:lnTo>
                    <a:lnTo>
                      <a:pt x="54" y="435"/>
                    </a:lnTo>
                    <a:lnTo>
                      <a:pt x="54" y="436"/>
                    </a:lnTo>
                    <a:lnTo>
                      <a:pt x="55" y="436"/>
                    </a:lnTo>
                    <a:lnTo>
                      <a:pt x="55" y="436"/>
                    </a:lnTo>
                    <a:lnTo>
                      <a:pt x="63" y="441"/>
                    </a:lnTo>
                    <a:lnTo>
                      <a:pt x="71" y="445"/>
                    </a:lnTo>
                    <a:lnTo>
                      <a:pt x="79" y="447"/>
                    </a:lnTo>
                    <a:lnTo>
                      <a:pt x="89" y="448"/>
                    </a:lnTo>
                    <a:lnTo>
                      <a:pt x="89" y="448"/>
                    </a:lnTo>
                    <a:lnTo>
                      <a:pt x="98" y="447"/>
                    </a:lnTo>
                    <a:lnTo>
                      <a:pt x="106" y="445"/>
                    </a:lnTo>
                    <a:lnTo>
                      <a:pt x="116" y="442"/>
                    </a:lnTo>
                    <a:lnTo>
                      <a:pt x="125" y="437"/>
                    </a:lnTo>
                    <a:lnTo>
                      <a:pt x="134" y="432"/>
                    </a:lnTo>
                    <a:lnTo>
                      <a:pt x="144" y="426"/>
                    </a:lnTo>
                    <a:lnTo>
                      <a:pt x="162" y="411"/>
                    </a:lnTo>
                    <a:lnTo>
                      <a:pt x="180" y="395"/>
                    </a:lnTo>
                    <a:lnTo>
                      <a:pt x="196" y="377"/>
                    </a:lnTo>
                    <a:lnTo>
                      <a:pt x="227" y="341"/>
                    </a:lnTo>
                    <a:lnTo>
                      <a:pt x="227" y="341"/>
                    </a:lnTo>
                    <a:lnTo>
                      <a:pt x="242" y="324"/>
                    </a:lnTo>
                    <a:lnTo>
                      <a:pt x="253" y="311"/>
                    </a:lnTo>
                    <a:lnTo>
                      <a:pt x="253" y="311"/>
                    </a:lnTo>
                    <a:lnTo>
                      <a:pt x="294" y="271"/>
                    </a:lnTo>
                    <a:lnTo>
                      <a:pt x="294" y="271"/>
                    </a:lnTo>
                    <a:lnTo>
                      <a:pt x="333" y="233"/>
                    </a:lnTo>
                    <a:lnTo>
                      <a:pt x="371" y="194"/>
                    </a:lnTo>
                    <a:lnTo>
                      <a:pt x="407" y="155"/>
                    </a:lnTo>
                    <a:lnTo>
                      <a:pt x="424" y="134"/>
                    </a:lnTo>
                    <a:lnTo>
                      <a:pt x="442" y="114"/>
                    </a:lnTo>
                    <a:lnTo>
                      <a:pt x="442" y="114"/>
                    </a:lnTo>
                    <a:lnTo>
                      <a:pt x="445" y="111"/>
                    </a:lnTo>
                    <a:lnTo>
                      <a:pt x="448" y="107"/>
                    </a:lnTo>
                    <a:lnTo>
                      <a:pt x="452" y="106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62" y="107"/>
                    </a:lnTo>
                    <a:lnTo>
                      <a:pt x="468" y="111"/>
                    </a:lnTo>
                    <a:lnTo>
                      <a:pt x="472" y="115"/>
                    </a:lnTo>
                    <a:lnTo>
                      <a:pt x="476" y="121"/>
                    </a:lnTo>
                    <a:lnTo>
                      <a:pt x="476" y="121"/>
                    </a:lnTo>
                    <a:lnTo>
                      <a:pt x="478" y="125"/>
                    </a:lnTo>
                    <a:lnTo>
                      <a:pt x="479" y="131"/>
                    </a:lnTo>
                    <a:lnTo>
                      <a:pt x="478" y="135"/>
                    </a:lnTo>
                    <a:lnTo>
                      <a:pt x="478" y="138"/>
                    </a:lnTo>
                    <a:lnTo>
                      <a:pt x="476" y="143"/>
                    </a:lnTo>
                    <a:lnTo>
                      <a:pt x="473" y="147"/>
                    </a:lnTo>
                    <a:lnTo>
                      <a:pt x="473" y="147"/>
                    </a:lnTo>
                    <a:lnTo>
                      <a:pt x="458" y="165"/>
                    </a:lnTo>
                    <a:lnTo>
                      <a:pt x="442" y="184"/>
                    </a:lnTo>
                    <a:lnTo>
                      <a:pt x="408" y="220"/>
                    </a:lnTo>
                    <a:lnTo>
                      <a:pt x="374" y="255"/>
                    </a:lnTo>
                    <a:lnTo>
                      <a:pt x="340" y="289"/>
                    </a:lnTo>
                    <a:lnTo>
                      <a:pt x="340" y="289"/>
                    </a:lnTo>
                    <a:lnTo>
                      <a:pt x="280" y="348"/>
                    </a:lnTo>
                    <a:lnTo>
                      <a:pt x="251" y="379"/>
                    </a:lnTo>
                    <a:lnTo>
                      <a:pt x="223" y="410"/>
                    </a:lnTo>
                    <a:lnTo>
                      <a:pt x="223" y="410"/>
                    </a:lnTo>
                    <a:lnTo>
                      <a:pt x="207" y="429"/>
                    </a:lnTo>
                    <a:lnTo>
                      <a:pt x="189" y="445"/>
                    </a:lnTo>
                    <a:lnTo>
                      <a:pt x="171" y="460"/>
                    </a:lnTo>
                    <a:lnTo>
                      <a:pt x="153" y="471"/>
                    </a:lnTo>
                    <a:lnTo>
                      <a:pt x="135" y="480"/>
                    </a:lnTo>
                    <a:lnTo>
                      <a:pt x="118" y="488"/>
                    </a:lnTo>
                    <a:lnTo>
                      <a:pt x="109" y="490"/>
                    </a:lnTo>
                    <a:lnTo>
                      <a:pt x="100" y="492"/>
                    </a:lnTo>
                    <a:lnTo>
                      <a:pt x="92" y="493"/>
                    </a:lnTo>
                    <a:lnTo>
                      <a:pt x="84" y="493"/>
                    </a:lnTo>
                    <a:lnTo>
                      <a:pt x="84" y="49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12" name="chenying0907 4"/>
          <p:cNvGrpSpPr/>
          <p:nvPr/>
        </p:nvGrpSpPr>
        <p:grpSpPr>
          <a:xfrm>
            <a:off x="6306773" y="1899700"/>
            <a:ext cx="1241320" cy="1254210"/>
            <a:chOff x="6306836" y="2492307"/>
            <a:chExt cx="1241703" cy="1254210"/>
          </a:xfrm>
        </p:grpSpPr>
        <p:sp>
          <p:nvSpPr>
            <p:cNvPr id="171" name="椭圆 31"/>
            <p:cNvSpPr/>
            <p:nvPr/>
          </p:nvSpPr>
          <p:spPr>
            <a:xfrm rot="15654318">
              <a:off x="6300583" y="2498560"/>
              <a:ext cx="1254210" cy="1241703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rgbClr val="605448"/>
                </a:solidFill>
              </a:endParaRPr>
            </a:p>
          </p:txBody>
        </p:sp>
        <p:grpSp>
          <p:nvGrpSpPr>
            <p:cNvPr id="13" name="chenying0907 240"/>
            <p:cNvGrpSpPr/>
            <p:nvPr/>
          </p:nvGrpSpPr>
          <p:grpSpPr>
            <a:xfrm>
              <a:off x="6679994" y="2888964"/>
              <a:ext cx="483459" cy="489186"/>
              <a:chOff x="4194175" y="1193800"/>
              <a:chExt cx="669926" cy="677863"/>
            </a:xfrm>
            <a:solidFill>
              <a:srgbClr val="005188"/>
            </a:solidFill>
          </p:grpSpPr>
          <p:sp>
            <p:nvSpPr>
              <p:cNvPr id="242" name="chenying0907 867"/>
              <p:cNvSpPr/>
              <p:nvPr/>
            </p:nvSpPr>
            <p:spPr bwMode="auto">
              <a:xfrm>
                <a:off x="4217988" y="1674813"/>
                <a:ext cx="52388" cy="115888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8" y="1"/>
                  </a:cxn>
                  <a:cxn ang="0">
                    <a:pos x="84" y="3"/>
                  </a:cxn>
                  <a:cxn ang="0">
                    <a:pos x="81" y="5"/>
                  </a:cxn>
                  <a:cxn ang="0">
                    <a:pos x="78" y="7"/>
                  </a:cxn>
                  <a:cxn ang="0">
                    <a:pos x="73" y="14"/>
                  </a:cxn>
                  <a:cxn ang="0">
                    <a:pos x="69" y="22"/>
                  </a:cxn>
                  <a:cxn ang="0">
                    <a:pos x="69" y="22"/>
                  </a:cxn>
                  <a:cxn ang="0">
                    <a:pos x="62" y="37"/>
                  </a:cxn>
                  <a:cxn ang="0">
                    <a:pos x="55" y="53"/>
                  </a:cxn>
                  <a:cxn ang="0">
                    <a:pos x="44" y="83"/>
                  </a:cxn>
                  <a:cxn ang="0">
                    <a:pos x="44" y="83"/>
                  </a:cxn>
                  <a:cxn ang="0">
                    <a:pos x="31" y="118"/>
                  </a:cxn>
                  <a:cxn ang="0">
                    <a:pos x="18" y="153"/>
                  </a:cxn>
                  <a:cxn ang="0">
                    <a:pos x="18" y="153"/>
                  </a:cxn>
                  <a:cxn ang="0">
                    <a:pos x="7" y="183"/>
                  </a:cxn>
                  <a:cxn ang="0">
                    <a:pos x="3" y="197"/>
                  </a:cxn>
                  <a:cxn ang="0">
                    <a:pos x="0" y="214"/>
                  </a:cxn>
                  <a:cxn ang="0">
                    <a:pos x="0" y="214"/>
                  </a:cxn>
                  <a:cxn ang="0">
                    <a:pos x="0" y="216"/>
                  </a:cxn>
                  <a:cxn ang="0">
                    <a:pos x="1" y="217"/>
                  </a:cxn>
                  <a:cxn ang="0">
                    <a:pos x="2" y="218"/>
                  </a:cxn>
                  <a:cxn ang="0">
                    <a:pos x="4" y="218"/>
                  </a:cxn>
                  <a:cxn ang="0">
                    <a:pos x="7" y="217"/>
                  </a:cxn>
                  <a:cxn ang="0">
                    <a:pos x="9" y="216"/>
                  </a:cxn>
                  <a:cxn ang="0">
                    <a:pos x="9" y="214"/>
                  </a:cxn>
                  <a:cxn ang="0">
                    <a:pos x="9" y="214"/>
                  </a:cxn>
                  <a:cxn ang="0">
                    <a:pos x="11" y="201"/>
                  </a:cxn>
                  <a:cxn ang="0">
                    <a:pos x="14" y="189"/>
                  </a:cxn>
                  <a:cxn ang="0">
                    <a:pos x="18" y="177"/>
                  </a:cxn>
                  <a:cxn ang="0">
                    <a:pos x="22" y="164"/>
                  </a:cxn>
                  <a:cxn ang="0">
                    <a:pos x="33" y="140"/>
                  </a:cxn>
                  <a:cxn ang="0">
                    <a:pos x="42" y="117"/>
                  </a:cxn>
                  <a:cxn ang="0">
                    <a:pos x="42" y="117"/>
                  </a:cxn>
                  <a:cxn ang="0">
                    <a:pos x="52" y="89"/>
                  </a:cxn>
                  <a:cxn ang="0">
                    <a:pos x="63" y="62"/>
                  </a:cxn>
                  <a:cxn ang="0">
                    <a:pos x="63" y="62"/>
                  </a:cxn>
                  <a:cxn ang="0">
                    <a:pos x="68" y="47"/>
                  </a:cxn>
                  <a:cxn ang="0">
                    <a:pos x="74" y="31"/>
                  </a:cxn>
                  <a:cxn ang="0">
                    <a:pos x="78" y="24"/>
                  </a:cxn>
                  <a:cxn ang="0">
                    <a:pos x="82" y="16"/>
                  </a:cxn>
                  <a:cxn ang="0">
                    <a:pos x="88" y="12"/>
                  </a:cxn>
                  <a:cxn ang="0">
                    <a:pos x="92" y="10"/>
                  </a:cxn>
                  <a:cxn ang="0">
                    <a:pos x="96" y="9"/>
                  </a:cxn>
                  <a:cxn ang="0">
                    <a:pos x="96" y="9"/>
                  </a:cxn>
                  <a:cxn ang="0">
                    <a:pos x="98" y="9"/>
                  </a:cxn>
                  <a:cxn ang="0">
                    <a:pos x="99" y="7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7" y="1"/>
                  </a:cxn>
                  <a:cxn ang="0">
                    <a:pos x="96" y="1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99" h="218">
                    <a:moveTo>
                      <a:pt x="94" y="0"/>
                    </a:moveTo>
                    <a:lnTo>
                      <a:pt x="94" y="0"/>
                    </a:lnTo>
                    <a:lnTo>
                      <a:pt x="88" y="1"/>
                    </a:lnTo>
                    <a:lnTo>
                      <a:pt x="84" y="3"/>
                    </a:lnTo>
                    <a:lnTo>
                      <a:pt x="81" y="5"/>
                    </a:lnTo>
                    <a:lnTo>
                      <a:pt x="78" y="7"/>
                    </a:lnTo>
                    <a:lnTo>
                      <a:pt x="73" y="14"/>
                    </a:lnTo>
                    <a:lnTo>
                      <a:pt x="69" y="22"/>
                    </a:lnTo>
                    <a:lnTo>
                      <a:pt x="69" y="22"/>
                    </a:lnTo>
                    <a:lnTo>
                      <a:pt x="62" y="37"/>
                    </a:lnTo>
                    <a:lnTo>
                      <a:pt x="55" y="53"/>
                    </a:lnTo>
                    <a:lnTo>
                      <a:pt x="44" y="83"/>
                    </a:lnTo>
                    <a:lnTo>
                      <a:pt x="44" y="83"/>
                    </a:lnTo>
                    <a:lnTo>
                      <a:pt x="31" y="118"/>
                    </a:lnTo>
                    <a:lnTo>
                      <a:pt x="18" y="153"/>
                    </a:lnTo>
                    <a:lnTo>
                      <a:pt x="18" y="153"/>
                    </a:lnTo>
                    <a:lnTo>
                      <a:pt x="7" y="183"/>
                    </a:lnTo>
                    <a:lnTo>
                      <a:pt x="3" y="197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216"/>
                    </a:lnTo>
                    <a:lnTo>
                      <a:pt x="1" y="217"/>
                    </a:lnTo>
                    <a:lnTo>
                      <a:pt x="2" y="218"/>
                    </a:lnTo>
                    <a:lnTo>
                      <a:pt x="4" y="218"/>
                    </a:lnTo>
                    <a:lnTo>
                      <a:pt x="7" y="217"/>
                    </a:lnTo>
                    <a:lnTo>
                      <a:pt x="9" y="216"/>
                    </a:lnTo>
                    <a:lnTo>
                      <a:pt x="9" y="214"/>
                    </a:lnTo>
                    <a:lnTo>
                      <a:pt x="9" y="214"/>
                    </a:lnTo>
                    <a:lnTo>
                      <a:pt x="11" y="201"/>
                    </a:lnTo>
                    <a:lnTo>
                      <a:pt x="14" y="189"/>
                    </a:lnTo>
                    <a:lnTo>
                      <a:pt x="18" y="177"/>
                    </a:lnTo>
                    <a:lnTo>
                      <a:pt x="22" y="164"/>
                    </a:lnTo>
                    <a:lnTo>
                      <a:pt x="33" y="140"/>
                    </a:lnTo>
                    <a:lnTo>
                      <a:pt x="42" y="117"/>
                    </a:lnTo>
                    <a:lnTo>
                      <a:pt x="42" y="117"/>
                    </a:lnTo>
                    <a:lnTo>
                      <a:pt x="52" y="89"/>
                    </a:lnTo>
                    <a:lnTo>
                      <a:pt x="63" y="62"/>
                    </a:lnTo>
                    <a:lnTo>
                      <a:pt x="63" y="62"/>
                    </a:lnTo>
                    <a:lnTo>
                      <a:pt x="68" y="47"/>
                    </a:lnTo>
                    <a:lnTo>
                      <a:pt x="74" y="31"/>
                    </a:lnTo>
                    <a:lnTo>
                      <a:pt x="78" y="24"/>
                    </a:lnTo>
                    <a:lnTo>
                      <a:pt x="82" y="16"/>
                    </a:lnTo>
                    <a:lnTo>
                      <a:pt x="88" y="12"/>
                    </a:lnTo>
                    <a:lnTo>
                      <a:pt x="92" y="10"/>
                    </a:lnTo>
                    <a:lnTo>
                      <a:pt x="96" y="9"/>
                    </a:lnTo>
                    <a:lnTo>
                      <a:pt x="96" y="9"/>
                    </a:lnTo>
                    <a:lnTo>
                      <a:pt x="98" y="9"/>
                    </a:lnTo>
                    <a:lnTo>
                      <a:pt x="99" y="7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7" y="1"/>
                    </a:lnTo>
                    <a:lnTo>
                      <a:pt x="96" y="1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3" name="chenying0907 868"/>
              <p:cNvSpPr/>
              <p:nvPr/>
            </p:nvSpPr>
            <p:spPr bwMode="auto">
              <a:xfrm>
                <a:off x="4229100" y="1665288"/>
                <a:ext cx="90488" cy="158750"/>
              </a:xfrm>
              <a:custGeom>
                <a:avLst/>
                <a:gdLst/>
                <a:ahLst/>
                <a:cxnLst>
                  <a:cxn ang="0">
                    <a:pos x="162" y="3"/>
                  </a:cxn>
                  <a:cxn ang="0">
                    <a:pos x="162" y="3"/>
                  </a:cxn>
                  <a:cxn ang="0">
                    <a:pos x="157" y="13"/>
                  </a:cxn>
                  <a:cxn ang="0">
                    <a:pos x="152" y="21"/>
                  </a:cxn>
                  <a:cxn ang="0">
                    <a:pos x="146" y="28"/>
                  </a:cxn>
                  <a:cxn ang="0">
                    <a:pos x="139" y="34"/>
                  </a:cxn>
                  <a:cxn ang="0">
                    <a:pos x="139" y="34"/>
                  </a:cxn>
                  <a:cxn ang="0">
                    <a:pos x="135" y="41"/>
                  </a:cxn>
                  <a:cxn ang="0">
                    <a:pos x="131" y="49"/>
                  </a:cxn>
                  <a:cxn ang="0">
                    <a:pos x="122" y="63"/>
                  </a:cxn>
                  <a:cxn ang="0">
                    <a:pos x="122" y="63"/>
                  </a:cxn>
                  <a:cxn ang="0">
                    <a:pos x="81" y="134"/>
                  </a:cxn>
                  <a:cxn ang="0">
                    <a:pos x="81" y="134"/>
                  </a:cxn>
                  <a:cxn ang="0">
                    <a:pos x="59" y="172"/>
                  </a:cxn>
                  <a:cxn ang="0">
                    <a:pos x="39" y="212"/>
                  </a:cxn>
                  <a:cxn ang="0">
                    <a:pos x="20" y="251"/>
                  </a:cxn>
                  <a:cxn ang="0">
                    <a:pos x="1" y="292"/>
                  </a:cxn>
                  <a:cxn ang="0">
                    <a:pos x="1" y="292"/>
                  </a:cxn>
                  <a:cxn ang="0">
                    <a:pos x="0" y="294"/>
                  </a:cxn>
                  <a:cxn ang="0">
                    <a:pos x="0" y="296"/>
                  </a:cxn>
                  <a:cxn ang="0">
                    <a:pos x="3" y="299"/>
                  </a:cxn>
                  <a:cxn ang="0">
                    <a:pos x="5" y="299"/>
                  </a:cxn>
                  <a:cxn ang="0">
                    <a:pos x="7" y="299"/>
                  </a:cxn>
                  <a:cxn ang="0">
                    <a:pos x="8" y="298"/>
                  </a:cxn>
                  <a:cxn ang="0">
                    <a:pos x="9" y="297"/>
                  </a:cxn>
                  <a:cxn ang="0">
                    <a:pos x="9" y="297"/>
                  </a:cxn>
                  <a:cxn ang="0">
                    <a:pos x="28" y="257"/>
                  </a:cxn>
                  <a:cxn ang="0">
                    <a:pos x="47" y="216"/>
                  </a:cxn>
                  <a:cxn ang="0">
                    <a:pos x="68" y="177"/>
                  </a:cxn>
                  <a:cxn ang="0">
                    <a:pos x="89" y="138"/>
                  </a:cxn>
                  <a:cxn ang="0">
                    <a:pos x="89" y="138"/>
                  </a:cxn>
                  <a:cxn ang="0">
                    <a:pos x="131" y="69"/>
                  </a:cxn>
                  <a:cxn ang="0">
                    <a:pos x="131" y="69"/>
                  </a:cxn>
                  <a:cxn ang="0">
                    <a:pos x="141" y="53"/>
                  </a:cxn>
                  <a:cxn ang="0">
                    <a:pos x="152" y="38"/>
                  </a:cxn>
                  <a:cxn ang="0">
                    <a:pos x="163" y="23"/>
                  </a:cxn>
                  <a:cxn ang="0">
                    <a:pos x="167" y="15"/>
                  </a:cxn>
                  <a:cxn ang="0">
                    <a:pos x="171" y="7"/>
                  </a:cxn>
                  <a:cxn ang="0">
                    <a:pos x="171" y="7"/>
                  </a:cxn>
                  <a:cxn ang="0">
                    <a:pos x="171" y="5"/>
                  </a:cxn>
                  <a:cxn ang="0">
                    <a:pos x="171" y="2"/>
                  </a:cxn>
                  <a:cxn ang="0">
                    <a:pos x="170" y="1"/>
                  </a:cxn>
                  <a:cxn ang="0">
                    <a:pos x="168" y="0"/>
                  </a:cxn>
                  <a:cxn ang="0">
                    <a:pos x="165" y="1"/>
                  </a:cxn>
                  <a:cxn ang="0">
                    <a:pos x="163" y="2"/>
                  </a:cxn>
                  <a:cxn ang="0">
                    <a:pos x="162" y="3"/>
                  </a:cxn>
                  <a:cxn ang="0">
                    <a:pos x="162" y="3"/>
                  </a:cxn>
                </a:cxnLst>
                <a:rect l="0" t="0" r="r" b="b"/>
                <a:pathLst>
                  <a:path w="171" h="299">
                    <a:moveTo>
                      <a:pt x="162" y="3"/>
                    </a:moveTo>
                    <a:lnTo>
                      <a:pt x="162" y="3"/>
                    </a:lnTo>
                    <a:lnTo>
                      <a:pt x="157" y="13"/>
                    </a:lnTo>
                    <a:lnTo>
                      <a:pt x="152" y="21"/>
                    </a:lnTo>
                    <a:lnTo>
                      <a:pt x="146" y="28"/>
                    </a:lnTo>
                    <a:lnTo>
                      <a:pt x="139" y="34"/>
                    </a:lnTo>
                    <a:lnTo>
                      <a:pt x="139" y="34"/>
                    </a:lnTo>
                    <a:lnTo>
                      <a:pt x="135" y="41"/>
                    </a:lnTo>
                    <a:lnTo>
                      <a:pt x="131" y="49"/>
                    </a:lnTo>
                    <a:lnTo>
                      <a:pt x="122" y="63"/>
                    </a:lnTo>
                    <a:lnTo>
                      <a:pt x="122" y="63"/>
                    </a:lnTo>
                    <a:lnTo>
                      <a:pt x="81" y="134"/>
                    </a:lnTo>
                    <a:lnTo>
                      <a:pt x="81" y="134"/>
                    </a:lnTo>
                    <a:lnTo>
                      <a:pt x="59" y="172"/>
                    </a:lnTo>
                    <a:lnTo>
                      <a:pt x="39" y="212"/>
                    </a:lnTo>
                    <a:lnTo>
                      <a:pt x="20" y="251"/>
                    </a:lnTo>
                    <a:lnTo>
                      <a:pt x="1" y="292"/>
                    </a:lnTo>
                    <a:lnTo>
                      <a:pt x="1" y="292"/>
                    </a:lnTo>
                    <a:lnTo>
                      <a:pt x="0" y="294"/>
                    </a:lnTo>
                    <a:lnTo>
                      <a:pt x="0" y="296"/>
                    </a:lnTo>
                    <a:lnTo>
                      <a:pt x="3" y="299"/>
                    </a:lnTo>
                    <a:lnTo>
                      <a:pt x="5" y="299"/>
                    </a:lnTo>
                    <a:lnTo>
                      <a:pt x="7" y="299"/>
                    </a:lnTo>
                    <a:lnTo>
                      <a:pt x="8" y="298"/>
                    </a:lnTo>
                    <a:lnTo>
                      <a:pt x="9" y="297"/>
                    </a:lnTo>
                    <a:lnTo>
                      <a:pt x="9" y="297"/>
                    </a:lnTo>
                    <a:lnTo>
                      <a:pt x="28" y="257"/>
                    </a:lnTo>
                    <a:lnTo>
                      <a:pt x="47" y="216"/>
                    </a:lnTo>
                    <a:lnTo>
                      <a:pt x="68" y="177"/>
                    </a:lnTo>
                    <a:lnTo>
                      <a:pt x="89" y="138"/>
                    </a:lnTo>
                    <a:lnTo>
                      <a:pt x="89" y="138"/>
                    </a:lnTo>
                    <a:lnTo>
                      <a:pt x="131" y="69"/>
                    </a:lnTo>
                    <a:lnTo>
                      <a:pt x="131" y="69"/>
                    </a:lnTo>
                    <a:lnTo>
                      <a:pt x="141" y="53"/>
                    </a:lnTo>
                    <a:lnTo>
                      <a:pt x="152" y="38"/>
                    </a:lnTo>
                    <a:lnTo>
                      <a:pt x="163" y="23"/>
                    </a:lnTo>
                    <a:lnTo>
                      <a:pt x="167" y="15"/>
                    </a:lnTo>
                    <a:lnTo>
                      <a:pt x="171" y="7"/>
                    </a:lnTo>
                    <a:lnTo>
                      <a:pt x="171" y="7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5" y="1"/>
                    </a:lnTo>
                    <a:lnTo>
                      <a:pt x="163" y="2"/>
                    </a:lnTo>
                    <a:lnTo>
                      <a:pt x="162" y="3"/>
                    </a:lnTo>
                    <a:lnTo>
                      <a:pt x="162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4" name="chenying0907 869"/>
              <p:cNvSpPr/>
              <p:nvPr/>
            </p:nvSpPr>
            <p:spPr bwMode="auto">
              <a:xfrm>
                <a:off x="4262438" y="1685925"/>
                <a:ext cx="85725" cy="147638"/>
              </a:xfrm>
              <a:custGeom>
                <a:avLst/>
                <a:gdLst/>
                <a:ahLst/>
                <a:cxnLst>
                  <a:cxn ang="0">
                    <a:pos x="152" y="2"/>
                  </a:cxn>
                  <a:cxn ang="0">
                    <a:pos x="152" y="2"/>
                  </a:cxn>
                  <a:cxn ang="0">
                    <a:pos x="133" y="39"/>
                  </a:cxn>
                  <a:cxn ang="0">
                    <a:pos x="112" y="76"/>
                  </a:cxn>
                  <a:cxn ang="0">
                    <a:pos x="92" y="113"/>
                  </a:cxn>
                  <a:cxn ang="0">
                    <a:pos x="74" y="150"/>
                  </a:cxn>
                  <a:cxn ang="0">
                    <a:pos x="74" y="150"/>
                  </a:cxn>
                  <a:cxn ang="0">
                    <a:pos x="69" y="160"/>
                  </a:cxn>
                  <a:cxn ang="0">
                    <a:pos x="64" y="167"/>
                  </a:cxn>
                  <a:cxn ang="0">
                    <a:pos x="53" y="183"/>
                  </a:cxn>
                  <a:cxn ang="0">
                    <a:pos x="42" y="198"/>
                  </a:cxn>
                  <a:cxn ang="0">
                    <a:pos x="30" y="213"/>
                  </a:cxn>
                  <a:cxn ang="0">
                    <a:pos x="30" y="213"/>
                  </a:cxn>
                  <a:cxn ang="0">
                    <a:pos x="21" y="228"/>
                  </a:cxn>
                  <a:cxn ang="0">
                    <a:pos x="14" y="242"/>
                  </a:cxn>
                  <a:cxn ang="0">
                    <a:pos x="7" y="258"/>
                  </a:cxn>
                  <a:cxn ang="0">
                    <a:pos x="0" y="273"/>
                  </a:cxn>
                  <a:cxn ang="0">
                    <a:pos x="0" y="273"/>
                  </a:cxn>
                  <a:cxn ang="0">
                    <a:pos x="0" y="275"/>
                  </a:cxn>
                  <a:cxn ang="0">
                    <a:pos x="0" y="276"/>
                  </a:cxn>
                  <a:cxn ang="0">
                    <a:pos x="1" y="277"/>
                  </a:cxn>
                  <a:cxn ang="0">
                    <a:pos x="3" y="278"/>
                  </a:cxn>
                  <a:cxn ang="0">
                    <a:pos x="5" y="278"/>
                  </a:cxn>
                  <a:cxn ang="0">
                    <a:pos x="7" y="278"/>
                  </a:cxn>
                  <a:cxn ang="0">
                    <a:pos x="9" y="277"/>
                  </a:cxn>
                  <a:cxn ang="0">
                    <a:pos x="10" y="275"/>
                  </a:cxn>
                  <a:cxn ang="0">
                    <a:pos x="10" y="275"/>
                  </a:cxn>
                  <a:cxn ang="0">
                    <a:pos x="16" y="259"/>
                  </a:cxn>
                  <a:cxn ang="0">
                    <a:pos x="24" y="243"/>
                  </a:cxn>
                  <a:cxn ang="0">
                    <a:pos x="32" y="229"/>
                  </a:cxn>
                  <a:cxn ang="0">
                    <a:pos x="43" y="214"/>
                  </a:cxn>
                  <a:cxn ang="0">
                    <a:pos x="62" y="186"/>
                  </a:cxn>
                  <a:cxn ang="0">
                    <a:pos x="73" y="171"/>
                  </a:cxn>
                  <a:cxn ang="0">
                    <a:pos x="81" y="156"/>
                  </a:cxn>
                  <a:cxn ang="0">
                    <a:pos x="81" y="156"/>
                  </a:cxn>
                  <a:cxn ang="0">
                    <a:pos x="121" y="81"/>
                  </a:cxn>
                  <a:cxn ang="0">
                    <a:pos x="141" y="44"/>
                  </a:cxn>
                  <a:cxn ang="0">
                    <a:pos x="160" y="7"/>
                  </a:cxn>
                  <a:cxn ang="0">
                    <a:pos x="160" y="7"/>
                  </a:cxn>
                  <a:cxn ang="0">
                    <a:pos x="162" y="5"/>
                  </a:cxn>
                  <a:cxn ang="0">
                    <a:pos x="160" y="3"/>
                  </a:cxn>
                  <a:cxn ang="0">
                    <a:pos x="159" y="1"/>
                  </a:cxn>
                  <a:cxn ang="0">
                    <a:pos x="158" y="0"/>
                  </a:cxn>
                  <a:cxn ang="0">
                    <a:pos x="156" y="0"/>
                  </a:cxn>
                  <a:cxn ang="0">
                    <a:pos x="155" y="0"/>
                  </a:cxn>
                  <a:cxn ang="0">
                    <a:pos x="153" y="0"/>
                  </a:cxn>
                  <a:cxn ang="0">
                    <a:pos x="152" y="2"/>
                  </a:cxn>
                  <a:cxn ang="0">
                    <a:pos x="152" y="2"/>
                  </a:cxn>
                </a:cxnLst>
                <a:rect l="0" t="0" r="r" b="b"/>
                <a:pathLst>
                  <a:path w="162" h="278">
                    <a:moveTo>
                      <a:pt x="152" y="2"/>
                    </a:moveTo>
                    <a:lnTo>
                      <a:pt x="152" y="2"/>
                    </a:lnTo>
                    <a:lnTo>
                      <a:pt x="133" y="39"/>
                    </a:lnTo>
                    <a:lnTo>
                      <a:pt x="112" y="76"/>
                    </a:lnTo>
                    <a:lnTo>
                      <a:pt x="92" y="113"/>
                    </a:lnTo>
                    <a:lnTo>
                      <a:pt x="74" y="150"/>
                    </a:lnTo>
                    <a:lnTo>
                      <a:pt x="74" y="150"/>
                    </a:lnTo>
                    <a:lnTo>
                      <a:pt x="69" y="160"/>
                    </a:lnTo>
                    <a:lnTo>
                      <a:pt x="64" y="167"/>
                    </a:lnTo>
                    <a:lnTo>
                      <a:pt x="53" y="183"/>
                    </a:lnTo>
                    <a:lnTo>
                      <a:pt x="42" y="198"/>
                    </a:lnTo>
                    <a:lnTo>
                      <a:pt x="30" y="213"/>
                    </a:lnTo>
                    <a:lnTo>
                      <a:pt x="30" y="213"/>
                    </a:lnTo>
                    <a:lnTo>
                      <a:pt x="21" y="228"/>
                    </a:lnTo>
                    <a:lnTo>
                      <a:pt x="14" y="242"/>
                    </a:lnTo>
                    <a:lnTo>
                      <a:pt x="7" y="258"/>
                    </a:lnTo>
                    <a:lnTo>
                      <a:pt x="0" y="273"/>
                    </a:lnTo>
                    <a:lnTo>
                      <a:pt x="0" y="273"/>
                    </a:lnTo>
                    <a:lnTo>
                      <a:pt x="0" y="275"/>
                    </a:lnTo>
                    <a:lnTo>
                      <a:pt x="0" y="276"/>
                    </a:lnTo>
                    <a:lnTo>
                      <a:pt x="1" y="277"/>
                    </a:lnTo>
                    <a:lnTo>
                      <a:pt x="3" y="278"/>
                    </a:lnTo>
                    <a:lnTo>
                      <a:pt x="5" y="278"/>
                    </a:lnTo>
                    <a:lnTo>
                      <a:pt x="7" y="278"/>
                    </a:lnTo>
                    <a:lnTo>
                      <a:pt x="9" y="277"/>
                    </a:lnTo>
                    <a:lnTo>
                      <a:pt x="10" y="275"/>
                    </a:lnTo>
                    <a:lnTo>
                      <a:pt x="10" y="275"/>
                    </a:lnTo>
                    <a:lnTo>
                      <a:pt x="16" y="259"/>
                    </a:lnTo>
                    <a:lnTo>
                      <a:pt x="24" y="243"/>
                    </a:lnTo>
                    <a:lnTo>
                      <a:pt x="32" y="229"/>
                    </a:lnTo>
                    <a:lnTo>
                      <a:pt x="43" y="214"/>
                    </a:lnTo>
                    <a:lnTo>
                      <a:pt x="62" y="186"/>
                    </a:lnTo>
                    <a:lnTo>
                      <a:pt x="73" y="171"/>
                    </a:lnTo>
                    <a:lnTo>
                      <a:pt x="81" y="156"/>
                    </a:lnTo>
                    <a:lnTo>
                      <a:pt x="81" y="156"/>
                    </a:lnTo>
                    <a:lnTo>
                      <a:pt x="121" y="81"/>
                    </a:lnTo>
                    <a:lnTo>
                      <a:pt x="141" y="44"/>
                    </a:lnTo>
                    <a:lnTo>
                      <a:pt x="160" y="7"/>
                    </a:lnTo>
                    <a:lnTo>
                      <a:pt x="160" y="7"/>
                    </a:lnTo>
                    <a:lnTo>
                      <a:pt x="162" y="5"/>
                    </a:lnTo>
                    <a:lnTo>
                      <a:pt x="160" y="3"/>
                    </a:lnTo>
                    <a:lnTo>
                      <a:pt x="159" y="1"/>
                    </a:lnTo>
                    <a:lnTo>
                      <a:pt x="158" y="0"/>
                    </a:lnTo>
                    <a:lnTo>
                      <a:pt x="156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2" y="2"/>
                    </a:lnTo>
                    <a:lnTo>
                      <a:pt x="15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5" name="chenying0907 870"/>
              <p:cNvSpPr/>
              <p:nvPr/>
            </p:nvSpPr>
            <p:spPr bwMode="auto">
              <a:xfrm>
                <a:off x="4297363" y="1711325"/>
                <a:ext cx="71438" cy="134938"/>
              </a:xfrm>
              <a:custGeom>
                <a:avLst/>
                <a:gdLst/>
                <a:ahLst/>
                <a:cxnLst>
                  <a:cxn ang="0">
                    <a:pos x="123" y="3"/>
                  </a:cxn>
                  <a:cxn ang="0">
                    <a:pos x="123" y="3"/>
                  </a:cxn>
                  <a:cxn ang="0">
                    <a:pos x="118" y="16"/>
                  </a:cxn>
                  <a:cxn ang="0">
                    <a:pos x="111" y="27"/>
                  </a:cxn>
                  <a:cxn ang="0">
                    <a:pos x="105" y="38"/>
                  </a:cxn>
                  <a:cxn ang="0">
                    <a:pos x="100" y="51"/>
                  </a:cxn>
                  <a:cxn ang="0">
                    <a:pos x="100" y="51"/>
                  </a:cxn>
                  <a:cxn ang="0">
                    <a:pos x="93" y="68"/>
                  </a:cxn>
                  <a:cxn ang="0">
                    <a:pos x="86" y="87"/>
                  </a:cxn>
                  <a:cxn ang="0">
                    <a:pos x="72" y="122"/>
                  </a:cxn>
                  <a:cxn ang="0">
                    <a:pos x="72" y="122"/>
                  </a:cxn>
                  <a:cxn ang="0">
                    <a:pos x="65" y="139"/>
                  </a:cxn>
                  <a:cxn ang="0">
                    <a:pos x="56" y="154"/>
                  </a:cxn>
                  <a:cxn ang="0">
                    <a:pos x="38" y="186"/>
                  </a:cxn>
                  <a:cxn ang="0">
                    <a:pos x="18" y="217"/>
                  </a:cxn>
                  <a:cxn ang="0">
                    <a:pos x="9" y="233"/>
                  </a:cxn>
                  <a:cxn ang="0">
                    <a:pos x="0" y="249"/>
                  </a:cxn>
                  <a:cxn ang="0">
                    <a:pos x="0" y="249"/>
                  </a:cxn>
                  <a:cxn ang="0">
                    <a:pos x="0" y="250"/>
                  </a:cxn>
                  <a:cxn ang="0">
                    <a:pos x="0" y="252"/>
                  </a:cxn>
                  <a:cxn ang="0">
                    <a:pos x="4" y="255"/>
                  </a:cxn>
                  <a:cxn ang="0">
                    <a:pos x="5" y="255"/>
                  </a:cxn>
                  <a:cxn ang="0">
                    <a:pos x="7" y="255"/>
                  </a:cxn>
                  <a:cxn ang="0">
                    <a:pos x="8" y="255"/>
                  </a:cxn>
                  <a:cxn ang="0">
                    <a:pos x="9" y="253"/>
                  </a:cxn>
                  <a:cxn ang="0">
                    <a:pos x="9" y="253"/>
                  </a:cxn>
                  <a:cxn ang="0">
                    <a:pos x="17" y="238"/>
                  </a:cxn>
                  <a:cxn ang="0">
                    <a:pos x="25" y="223"/>
                  </a:cxn>
                  <a:cxn ang="0">
                    <a:pos x="43" y="193"/>
                  </a:cxn>
                  <a:cxn ang="0">
                    <a:pos x="61" y="163"/>
                  </a:cxn>
                  <a:cxn ang="0">
                    <a:pos x="70" y="148"/>
                  </a:cxn>
                  <a:cxn ang="0">
                    <a:pos x="77" y="132"/>
                  </a:cxn>
                  <a:cxn ang="0">
                    <a:pos x="77" y="132"/>
                  </a:cxn>
                  <a:cxn ang="0">
                    <a:pos x="90" y="101"/>
                  </a:cxn>
                  <a:cxn ang="0">
                    <a:pos x="103" y="69"/>
                  </a:cxn>
                  <a:cxn ang="0">
                    <a:pos x="103" y="69"/>
                  </a:cxn>
                  <a:cxn ang="0">
                    <a:pos x="110" y="53"/>
                  </a:cxn>
                  <a:cxn ang="0">
                    <a:pos x="118" y="37"/>
                  </a:cxn>
                  <a:cxn ang="0">
                    <a:pos x="125" y="22"/>
                  </a:cxn>
                  <a:cxn ang="0">
                    <a:pos x="133" y="5"/>
                  </a:cxn>
                  <a:cxn ang="0">
                    <a:pos x="133" y="5"/>
                  </a:cxn>
                  <a:cxn ang="0">
                    <a:pos x="134" y="3"/>
                  </a:cxn>
                  <a:cxn ang="0">
                    <a:pos x="133" y="2"/>
                  </a:cxn>
                  <a:cxn ang="0">
                    <a:pos x="132" y="1"/>
                  </a:cxn>
                  <a:cxn ang="0">
                    <a:pos x="130" y="0"/>
                  </a:cxn>
                  <a:cxn ang="0">
                    <a:pos x="126" y="0"/>
                  </a:cxn>
                  <a:cxn ang="0">
                    <a:pos x="124" y="1"/>
                  </a:cxn>
                  <a:cxn ang="0">
                    <a:pos x="123" y="3"/>
                  </a:cxn>
                  <a:cxn ang="0">
                    <a:pos x="123" y="3"/>
                  </a:cxn>
                </a:cxnLst>
                <a:rect l="0" t="0" r="r" b="b"/>
                <a:pathLst>
                  <a:path w="134" h="255">
                    <a:moveTo>
                      <a:pt x="123" y="3"/>
                    </a:moveTo>
                    <a:lnTo>
                      <a:pt x="123" y="3"/>
                    </a:lnTo>
                    <a:lnTo>
                      <a:pt x="118" y="16"/>
                    </a:lnTo>
                    <a:lnTo>
                      <a:pt x="111" y="27"/>
                    </a:lnTo>
                    <a:lnTo>
                      <a:pt x="105" y="38"/>
                    </a:lnTo>
                    <a:lnTo>
                      <a:pt x="100" y="51"/>
                    </a:lnTo>
                    <a:lnTo>
                      <a:pt x="100" y="51"/>
                    </a:lnTo>
                    <a:lnTo>
                      <a:pt x="93" y="68"/>
                    </a:lnTo>
                    <a:lnTo>
                      <a:pt x="86" y="87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65" y="139"/>
                    </a:lnTo>
                    <a:lnTo>
                      <a:pt x="56" y="154"/>
                    </a:lnTo>
                    <a:lnTo>
                      <a:pt x="38" y="186"/>
                    </a:lnTo>
                    <a:lnTo>
                      <a:pt x="18" y="217"/>
                    </a:lnTo>
                    <a:lnTo>
                      <a:pt x="9" y="233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0" y="250"/>
                    </a:lnTo>
                    <a:lnTo>
                      <a:pt x="0" y="252"/>
                    </a:lnTo>
                    <a:lnTo>
                      <a:pt x="4" y="255"/>
                    </a:lnTo>
                    <a:lnTo>
                      <a:pt x="5" y="255"/>
                    </a:lnTo>
                    <a:lnTo>
                      <a:pt x="7" y="255"/>
                    </a:lnTo>
                    <a:lnTo>
                      <a:pt x="8" y="255"/>
                    </a:lnTo>
                    <a:lnTo>
                      <a:pt x="9" y="253"/>
                    </a:lnTo>
                    <a:lnTo>
                      <a:pt x="9" y="253"/>
                    </a:lnTo>
                    <a:lnTo>
                      <a:pt x="17" y="238"/>
                    </a:lnTo>
                    <a:lnTo>
                      <a:pt x="25" y="223"/>
                    </a:lnTo>
                    <a:lnTo>
                      <a:pt x="43" y="193"/>
                    </a:lnTo>
                    <a:lnTo>
                      <a:pt x="61" y="163"/>
                    </a:lnTo>
                    <a:lnTo>
                      <a:pt x="70" y="148"/>
                    </a:lnTo>
                    <a:lnTo>
                      <a:pt x="77" y="132"/>
                    </a:lnTo>
                    <a:lnTo>
                      <a:pt x="77" y="132"/>
                    </a:lnTo>
                    <a:lnTo>
                      <a:pt x="90" y="101"/>
                    </a:lnTo>
                    <a:lnTo>
                      <a:pt x="103" y="69"/>
                    </a:lnTo>
                    <a:lnTo>
                      <a:pt x="103" y="69"/>
                    </a:lnTo>
                    <a:lnTo>
                      <a:pt x="110" y="53"/>
                    </a:lnTo>
                    <a:lnTo>
                      <a:pt x="118" y="37"/>
                    </a:lnTo>
                    <a:lnTo>
                      <a:pt x="125" y="22"/>
                    </a:lnTo>
                    <a:lnTo>
                      <a:pt x="133" y="5"/>
                    </a:lnTo>
                    <a:lnTo>
                      <a:pt x="133" y="5"/>
                    </a:lnTo>
                    <a:lnTo>
                      <a:pt x="134" y="3"/>
                    </a:lnTo>
                    <a:lnTo>
                      <a:pt x="133" y="2"/>
                    </a:lnTo>
                    <a:lnTo>
                      <a:pt x="132" y="1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24" y="1"/>
                    </a:lnTo>
                    <a:lnTo>
                      <a:pt x="123" y="3"/>
                    </a:lnTo>
                    <a:lnTo>
                      <a:pt x="1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6" name="chenying0907 871"/>
              <p:cNvSpPr/>
              <p:nvPr/>
            </p:nvSpPr>
            <p:spPr bwMode="auto">
              <a:xfrm>
                <a:off x="4235450" y="1423988"/>
                <a:ext cx="49213" cy="88900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89" y="0"/>
                  </a:cxn>
                  <a:cxn ang="0">
                    <a:pos x="85" y="2"/>
                  </a:cxn>
                  <a:cxn ang="0">
                    <a:pos x="82" y="5"/>
                  </a:cxn>
                  <a:cxn ang="0">
                    <a:pos x="76" y="11"/>
                  </a:cxn>
                  <a:cxn ang="0">
                    <a:pos x="68" y="25"/>
                  </a:cxn>
                  <a:cxn ang="0">
                    <a:pos x="68" y="25"/>
                  </a:cxn>
                  <a:cxn ang="0">
                    <a:pos x="52" y="54"/>
                  </a:cxn>
                  <a:cxn ang="0">
                    <a:pos x="37" y="81"/>
                  </a:cxn>
                  <a:cxn ang="0">
                    <a:pos x="37" y="81"/>
                  </a:cxn>
                  <a:cxn ang="0">
                    <a:pos x="24" y="107"/>
                  </a:cxn>
                  <a:cxn ang="0">
                    <a:pos x="17" y="120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5" y="139"/>
                  </a:cxn>
                  <a:cxn ang="0">
                    <a:pos x="2" y="147"/>
                  </a:cxn>
                  <a:cxn ang="0">
                    <a:pos x="0" y="154"/>
                  </a:cxn>
                  <a:cxn ang="0">
                    <a:pos x="0" y="158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2" y="165"/>
                  </a:cxn>
                  <a:cxn ang="0">
                    <a:pos x="4" y="166"/>
                  </a:cxn>
                  <a:cxn ang="0">
                    <a:pos x="6" y="166"/>
                  </a:cxn>
                  <a:cxn ang="0">
                    <a:pos x="7" y="165"/>
                  </a:cxn>
                  <a:cxn ang="0">
                    <a:pos x="9" y="164"/>
                  </a:cxn>
                  <a:cxn ang="0">
                    <a:pos x="9" y="162"/>
                  </a:cxn>
                  <a:cxn ang="0">
                    <a:pos x="9" y="160"/>
                  </a:cxn>
                  <a:cxn ang="0">
                    <a:pos x="9" y="160"/>
                  </a:cxn>
                  <a:cxn ang="0">
                    <a:pos x="9" y="155"/>
                  </a:cxn>
                  <a:cxn ang="0">
                    <a:pos x="9" y="151"/>
                  </a:cxn>
                  <a:cxn ang="0">
                    <a:pos x="11" y="148"/>
                  </a:cxn>
                  <a:cxn ang="0">
                    <a:pos x="13" y="143"/>
                  </a:cxn>
                  <a:cxn ang="0">
                    <a:pos x="18" y="137"/>
                  </a:cxn>
                  <a:cxn ang="0">
                    <a:pos x="20" y="134"/>
                  </a:cxn>
                  <a:cxn ang="0">
                    <a:pos x="22" y="131"/>
                  </a:cxn>
                  <a:cxn ang="0">
                    <a:pos x="22" y="131"/>
                  </a:cxn>
                  <a:cxn ang="0">
                    <a:pos x="34" y="108"/>
                  </a:cxn>
                  <a:cxn ang="0">
                    <a:pos x="45" y="87"/>
                  </a:cxn>
                  <a:cxn ang="0">
                    <a:pos x="45" y="87"/>
                  </a:cxn>
                  <a:cxn ang="0">
                    <a:pos x="57" y="65"/>
                  </a:cxn>
                  <a:cxn ang="0">
                    <a:pos x="68" y="44"/>
                  </a:cxn>
                  <a:cxn ang="0">
                    <a:pos x="68" y="44"/>
                  </a:cxn>
                  <a:cxn ang="0">
                    <a:pos x="78" y="25"/>
                  </a:cxn>
                  <a:cxn ang="0">
                    <a:pos x="84" y="15"/>
                  </a:cxn>
                  <a:cxn ang="0">
                    <a:pos x="87" y="12"/>
                  </a:cxn>
                  <a:cxn ang="0">
                    <a:pos x="92" y="9"/>
                  </a:cxn>
                  <a:cxn ang="0">
                    <a:pos x="92" y="9"/>
                  </a:cxn>
                  <a:cxn ang="0">
                    <a:pos x="93" y="8"/>
                  </a:cxn>
                  <a:cxn ang="0">
                    <a:pos x="94" y="7"/>
                  </a:cxn>
                  <a:cxn ang="0">
                    <a:pos x="94" y="3"/>
                  </a:cxn>
                  <a:cxn ang="0">
                    <a:pos x="94" y="2"/>
                  </a:cxn>
                  <a:cxn ang="0">
                    <a:pos x="93" y="1"/>
                  </a:cxn>
                  <a:cxn ang="0">
                    <a:pos x="91" y="0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94" h="166">
                    <a:moveTo>
                      <a:pt x="89" y="0"/>
                    </a:moveTo>
                    <a:lnTo>
                      <a:pt x="89" y="0"/>
                    </a:lnTo>
                    <a:lnTo>
                      <a:pt x="85" y="2"/>
                    </a:lnTo>
                    <a:lnTo>
                      <a:pt x="82" y="5"/>
                    </a:lnTo>
                    <a:lnTo>
                      <a:pt x="76" y="11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52" y="54"/>
                    </a:lnTo>
                    <a:lnTo>
                      <a:pt x="37" y="81"/>
                    </a:lnTo>
                    <a:lnTo>
                      <a:pt x="37" y="81"/>
                    </a:lnTo>
                    <a:lnTo>
                      <a:pt x="24" y="107"/>
                    </a:lnTo>
                    <a:lnTo>
                      <a:pt x="17" y="120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5" y="139"/>
                    </a:lnTo>
                    <a:lnTo>
                      <a:pt x="2" y="147"/>
                    </a:lnTo>
                    <a:lnTo>
                      <a:pt x="0" y="154"/>
                    </a:lnTo>
                    <a:lnTo>
                      <a:pt x="0" y="15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2" y="165"/>
                    </a:lnTo>
                    <a:lnTo>
                      <a:pt x="4" y="166"/>
                    </a:lnTo>
                    <a:lnTo>
                      <a:pt x="6" y="166"/>
                    </a:lnTo>
                    <a:lnTo>
                      <a:pt x="7" y="165"/>
                    </a:lnTo>
                    <a:lnTo>
                      <a:pt x="9" y="164"/>
                    </a:lnTo>
                    <a:lnTo>
                      <a:pt x="9" y="162"/>
                    </a:lnTo>
                    <a:lnTo>
                      <a:pt x="9" y="160"/>
                    </a:lnTo>
                    <a:lnTo>
                      <a:pt x="9" y="160"/>
                    </a:lnTo>
                    <a:lnTo>
                      <a:pt x="9" y="155"/>
                    </a:lnTo>
                    <a:lnTo>
                      <a:pt x="9" y="151"/>
                    </a:lnTo>
                    <a:lnTo>
                      <a:pt x="11" y="148"/>
                    </a:lnTo>
                    <a:lnTo>
                      <a:pt x="13" y="143"/>
                    </a:lnTo>
                    <a:lnTo>
                      <a:pt x="18" y="137"/>
                    </a:lnTo>
                    <a:lnTo>
                      <a:pt x="20" y="134"/>
                    </a:lnTo>
                    <a:lnTo>
                      <a:pt x="22" y="131"/>
                    </a:lnTo>
                    <a:lnTo>
                      <a:pt x="22" y="131"/>
                    </a:lnTo>
                    <a:lnTo>
                      <a:pt x="34" y="108"/>
                    </a:lnTo>
                    <a:lnTo>
                      <a:pt x="45" y="87"/>
                    </a:lnTo>
                    <a:lnTo>
                      <a:pt x="45" y="87"/>
                    </a:lnTo>
                    <a:lnTo>
                      <a:pt x="57" y="65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78" y="25"/>
                    </a:lnTo>
                    <a:lnTo>
                      <a:pt x="84" y="15"/>
                    </a:lnTo>
                    <a:lnTo>
                      <a:pt x="87" y="12"/>
                    </a:lnTo>
                    <a:lnTo>
                      <a:pt x="92" y="9"/>
                    </a:lnTo>
                    <a:lnTo>
                      <a:pt x="92" y="9"/>
                    </a:lnTo>
                    <a:lnTo>
                      <a:pt x="93" y="8"/>
                    </a:lnTo>
                    <a:lnTo>
                      <a:pt x="94" y="7"/>
                    </a:lnTo>
                    <a:lnTo>
                      <a:pt x="94" y="3"/>
                    </a:lnTo>
                    <a:lnTo>
                      <a:pt x="94" y="2"/>
                    </a:lnTo>
                    <a:lnTo>
                      <a:pt x="93" y="1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7" name="chenying0907 872"/>
              <p:cNvSpPr/>
              <p:nvPr/>
            </p:nvSpPr>
            <p:spPr bwMode="auto">
              <a:xfrm>
                <a:off x="4275138" y="1435100"/>
                <a:ext cx="65088" cy="107950"/>
              </a:xfrm>
              <a:custGeom>
                <a:avLst/>
                <a:gdLst/>
                <a:ahLst/>
                <a:cxnLst>
                  <a:cxn ang="0">
                    <a:pos x="117" y="0"/>
                  </a:cxn>
                  <a:cxn ang="0">
                    <a:pos x="117" y="0"/>
                  </a:cxn>
                  <a:cxn ang="0">
                    <a:pos x="106" y="9"/>
                  </a:cxn>
                  <a:cxn ang="0">
                    <a:pos x="97" y="18"/>
                  </a:cxn>
                  <a:cxn ang="0">
                    <a:pos x="89" y="27"/>
                  </a:cxn>
                  <a:cxn ang="0">
                    <a:pos x="82" y="39"/>
                  </a:cxn>
                  <a:cxn ang="0">
                    <a:pos x="74" y="50"/>
                  </a:cxn>
                  <a:cxn ang="0">
                    <a:pos x="68" y="61"/>
                  </a:cxn>
                  <a:cxn ang="0">
                    <a:pos x="58" y="84"/>
                  </a:cxn>
                  <a:cxn ang="0">
                    <a:pos x="58" y="84"/>
                  </a:cxn>
                  <a:cxn ang="0">
                    <a:pos x="31" y="142"/>
                  </a:cxn>
                  <a:cxn ang="0">
                    <a:pos x="18" y="170"/>
                  </a:cxn>
                  <a:cxn ang="0">
                    <a:pos x="9" y="183"/>
                  </a:cxn>
                  <a:cxn ang="0">
                    <a:pos x="1" y="197"/>
                  </a:cxn>
                  <a:cxn ang="0">
                    <a:pos x="1" y="197"/>
                  </a:cxn>
                  <a:cxn ang="0">
                    <a:pos x="0" y="199"/>
                  </a:cxn>
                  <a:cxn ang="0">
                    <a:pos x="1" y="201"/>
                  </a:cxn>
                  <a:cxn ang="0">
                    <a:pos x="1" y="202"/>
                  </a:cxn>
                  <a:cxn ang="0">
                    <a:pos x="3" y="203"/>
                  </a:cxn>
                  <a:cxn ang="0">
                    <a:pos x="4" y="204"/>
                  </a:cxn>
                  <a:cxn ang="0">
                    <a:pos x="6" y="204"/>
                  </a:cxn>
                  <a:cxn ang="0">
                    <a:pos x="8" y="203"/>
                  </a:cxn>
                  <a:cxn ang="0">
                    <a:pos x="9" y="202"/>
                  </a:cxn>
                  <a:cxn ang="0">
                    <a:pos x="9" y="202"/>
                  </a:cxn>
                  <a:cxn ang="0">
                    <a:pos x="23" y="180"/>
                  </a:cxn>
                  <a:cxn ang="0">
                    <a:pos x="36" y="157"/>
                  </a:cxn>
                  <a:cxn ang="0">
                    <a:pos x="48" y="134"/>
                  </a:cxn>
                  <a:cxn ang="0">
                    <a:pos x="57" y="110"/>
                  </a:cxn>
                  <a:cxn ang="0">
                    <a:pos x="57" y="110"/>
                  </a:cxn>
                  <a:cxn ang="0">
                    <a:pos x="68" y="83"/>
                  </a:cxn>
                  <a:cxn ang="0">
                    <a:pos x="74" y="69"/>
                  </a:cxn>
                  <a:cxn ang="0">
                    <a:pos x="82" y="54"/>
                  </a:cxn>
                  <a:cxn ang="0">
                    <a:pos x="90" y="41"/>
                  </a:cxn>
                  <a:cxn ang="0">
                    <a:pos x="100" y="28"/>
                  </a:cxn>
                  <a:cxn ang="0">
                    <a:pos x="111" y="18"/>
                  </a:cxn>
                  <a:cxn ang="0">
                    <a:pos x="122" y="9"/>
                  </a:cxn>
                  <a:cxn ang="0">
                    <a:pos x="122" y="9"/>
                  </a:cxn>
                  <a:cxn ang="0">
                    <a:pos x="123" y="8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2"/>
                  </a:cxn>
                  <a:cxn ang="0">
                    <a:pos x="120" y="0"/>
                  </a:cxn>
                  <a:cxn ang="0">
                    <a:pos x="119" y="0"/>
                  </a:cxn>
                  <a:cxn ang="0">
                    <a:pos x="117" y="0"/>
                  </a:cxn>
                  <a:cxn ang="0">
                    <a:pos x="117" y="0"/>
                  </a:cxn>
                </a:cxnLst>
                <a:rect l="0" t="0" r="r" b="b"/>
                <a:pathLst>
                  <a:path w="124" h="204">
                    <a:moveTo>
                      <a:pt x="117" y="0"/>
                    </a:moveTo>
                    <a:lnTo>
                      <a:pt x="117" y="0"/>
                    </a:lnTo>
                    <a:lnTo>
                      <a:pt x="106" y="9"/>
                    </a:lnTo>
                    <a:lnTo>
                      <a:pt x="97" y="18"/>
                    </a:lnTo>
                    <a:lnTo>
                      <a:pt x="89" y="27"/>
                    </a:lnTo>
                    <a:lnTo>
                      <a:pt x="82" y="39"/>
                    </a:lnTo>
                    <a:lnTo>
                      <a:pt x="74" y="50"/>
                    </a:lnTo>
                    <a:lnTo>
                      <a:pt x="68" y="61"/>
                    </a:lnTo>
                    <a:lnTo>
                      <a:pt x="58" y="84"/>
                    </a:lnTo>
                    <a:lnTo>
                      <a:pt x="58" y="84"/>
                    </a:lnTo>
                    <a:lnTo>
                      <a:pt x="31" y="142"/>
                    </a:lnTo>
                    <a:lnTo>
                      <a:pt x="18" y="170"/>
                    </a:lnTo>
                    <a:lnTo>
                      <a:pt x="9" y="183"/>
                    </a:lnTo>
                    <a:lnTo>
                      <a:pt x="1" y="197"/>
                    </a:lnTo>
                    <a:lnTo>
                      <a:pt x="1" y="197"/>
                    </a:lnTo>
                    <a:lnTo>
                      <a:pt x="0" y="199"/>
                    </a:lnTo>
                    <a:lnTo>
                      <a:pt x="1" y="201"/>
                    </a:lnTo>
                    <a:lnTo>
                      <a:pt x="1" y="202"/>
                    </a:lnTo>
                    <a:lnTo>
                      <a:pt x="3" y="203"/>
                    </a:lnTo>
                    <a:lnTo>
                      <a:pt x="4" y="204"/>
                    </a:lnTo>
                    <a:lnTo>
                      <a:pt x="6" y="204"/>
                    </a:lnTo>
                    <a:lnTo>
                      <a:pt x="8" y="203"/>
                    </a:lnTo>
                    <a:lnTo>
                      <a:pt x="9" y="202"/>
                    </a:lnTo>
                    <a:lnTo>
                      <a:pt x="9" y="202"/>
                    </a:lnTo>
                    <a:lnTo>
                      <a:pt x="23" y="180"/>
                    </a:lnTo>
                    <a:lnTo>
                      <a:pt x="36" y="157"/>
                    </a:lnTo>
                    <a:lnTo>
                      <a:pt x="48" y="134"/>
                    </a:lnTo>
                    <a:lnTo>
                      <a:pt x="57" y="110"/>
                    </a:lnTo>
                    <a:lnTo>
                      <a:pt x="57" y="110"/>
                    </a:lnTo>
                    <a:lnTo>
                      <a:pt x="68" y="83"/>
                    </a:lnTo>
                    <a:lnTo>
                      <a:pt x="74" y="69"/>
                    </a:lnTo>
                    <a:lnTo>
                      <a:pt x="82" y="54"/>
                    </a:lnTo>
                    <a:lnTo>
                      <a:pt x="90" y="41"/>
                    </a:lnTo>
                    <a:lnTo>
                      <a:pt x="100" y="28"/>
                    </a:lnTo>
                    <a:lnTo>
                      <a:pt x="111" y="18"/>
                    </a:lnTo>
                    <a:lnTo>
                      <a:pt x="122" y="9"/>
                    </a:lnTo>
                    <a:lnTo>
                      <a:pt x="122" y="9"/>
                    </a:lnTo>
                    <a:lnTo>
                      <a:pt x="123" y="8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2"/>
                    </a:lnTo>
                    <a:lnTo>
                      <a:pt x="120" y="0"/>
                    </a:lnTo>
                    <a:lnTo>
                      <a:pt x="119" y="0"/>
                    </a:lnTo>
                    <a:lnTo>
                      <a:pt x="117" y="0"/>
                    </a:lnTo>
                    <a:lnTo>
                      <a:pt x="1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8" name="chenying0907 873"/>
              <p:cNvSpPr/>
              <p:nvPr/>
            </p:nvSpPr>
            <p:spPr bwMode="auto">
              <a:xfrm>
                <a:off x="4318000" y="1447800"/>
                <a:ext cx="74613" cy="104775"/>
              </a:xfrm>
              <a:custGeom>
                <a:avLst/>
                <a:gdLst/>
                <a:ahLst/>
                <a:cxnLst>
                  <a:cxn ang="0">
                    <a:pos x="132" y="3"/>
                  </a:cxn>
                  <a:cxn ang="0">
                    <a:pos x="132" y="3"/>
                  </a:cxn>
                  <a:cxn ang="0">
                    <a:pos x="130" y="8"/>
                  </a:cxn>
                  <a:cxn ang="0">
                    <a:pos x="127" y="14"/>
                  </a:cxn>
                  <a:cxn ang="0">
                    <a:pos x="123" y="19"/>
                  </a:cxn>
                  <a:cxn ang="0">
                    <a:pos x="118" y="23"/>
                  </a:cxn>
                  <a:cxn ang="0">
                    <a:pos x="108" y="32"/>
                  </a:cxn>
                  <a:cxn ang="0">
                    <a:pos x="100" y="42"/>
                  </a:cxn>
                  <a:cxn ang="0">
                    <a:pos x="100" y="42"/>
                  </a:cxn>
                  <a:cxn ang="0">
                    <a:pos x="85" y="62"/>
                  </a:cxn>
                  <a:cxn ang="0">
                    <a:pos x="71" y="83"/>
                  </a:cxn>
                  <a:cxn ang="0">
                    <a:pos x="71" y="83"/>
                  </a:cxn>
                  <a:cxn ang="0">
                    <a:pos x="36" y="133"/>
                  </a:cxn>
                  <a:cxn ang="0">
                    <a:pos x="36" y="133"/>
                  </a:cxn>
                  <a:cxn ang="0">
                    <a:pos x="28" y="148"/>
                  </a:cxn>
                  <a:cxn ang="0">
                    <a:pos x="19" y="163"/>
                  </a:cxn>
                  <a:cxn ang="0">
                    <a:pos x="11" y="178"/>
                  </a:cxn>
                  <a:cxn ang="0">
                    <a:pos x="6" y="184"/>
                  </a:cxn>
                  <a:cxn ang="0">
                    <a:pos x="1" y="191"/>
                  </a:cxn>
                  <a:cxn ang="0">
                    <a:pos x="1" y="191"/>
                  </a:cxn>
                  <a:cxn ang="0">
                    <a:pos x="0" y="192"/>
                  </a:cxn>
                  <a:cxn ang="0">
                    <a:pos x="0" y="194"/>
                  </a:cxn>
                  <a:cxn ang="0">
                    <a:pos x="0" y="196"/>
                  </a:cxn>
                  <a:cxn ang="0">
                    <a:pos x="1" y="198"/>
                  </a:cxn>
                  <a:cxn ang="0">
                    <a:pos x="3" y="199"/>
                  </a:cxn>
                  <a:cxn ang="0">
                    <a:pos x="4" y="200"/>
                  </a:cxn>
                  <a:cxn ang="0">
                    <a:pos x="6" y="199"/>
                  </a:cxn>
                  <a:cxn ang="0">
                    <a:pos x="7" y="198"/>
                  </a:cxn>
                  <a:cxn ang="0">
                    <a:pos x="7" y="198"/>
                  </a:cxn>
                  <a:cxn ang="0">
                    <a:pos x="15" y="187"/>
                  </a:cxn>
                  <a:cxn ang="0">
                    <a:pos x="22" y="176"/>
                  </a:cxn>
                  <a:cxn ang="0">
                    <a:pos x="35" y="153"/>
                  </a:cxn>
                  <a:cxn ang="0">
                    <a:pos x="35" y="153"/>
                  </a:cxn>
                  <a:cxn ang="0">
                    <a:pos x="44" y="139"/>
                  </a:cxn>
                  <a:cxn ang="0">
                    <a:pos x="54" y="124"/>
                  </a:cxn>
                  <a:cxn ang="0">
                    <a:pos x="74" y="95"/>
                  </a:cxn>
                  <a:cxn ang="0">
                    <a:pos x="74" y="95"/>
                  </a:cxn>
                  <a:cxn ang="0">
                    <a:pos x="108" y="46"/>
                  </a:cxn>
                  <a:cxn ang="0">
                    <a:pos x="108" y="46"/>
                  </a:cxn>
                  <a:cxn ang="0">
                    <a:pos x="112" y="41"/>
                  </a:cxn>
                  <a:cxn ang="0">
                    <a:pos x="117" y="36"/>
                  </a:cxn>
                  <a:cxn ang="0">
                    <a:pos x="127" y="27"/>
                  </a:cxn>
                  <a:cxn ang="0">
                    <a:pos x="132" y="23"/>
                  </a:cxn>
                  <a:cxn ang="0">
                    <a:pos x="136" y="18"/>
                  </a:cxn>
                  <a:cxn ang="0">
                    <a:pos x="139" y="12"/>
                  </a:cxn>
                  <a:cxn ang="0">
                    <a:pos x="141" y="5"/>
                  </a:cxn>
                  <a:cxn ang="0">
                    <a:pos x="141" y="5"/>
                  </a:cxn>
                  <a:cxn ang="0">
                    <a:pos x="141" y="3"/>
                  </a:cxn>
                  <a:cxn ang="0">
                    <a:pos x="140" y="2"/>
                  </a:cxn>
                  <a:cxn ang="0">
                    <a:pos x="139" y="1"/>
                  </a:cxn>
                  <a:cxn ang="0">
                    <a:pos x="138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1"/>
                  </a:cxn>
                  <a:cxn ang="0">
                    <a:pos x="132" y="3"/>
                  </a:cxn>
                  <a:cxn ang="0">
                    <a:pos x="132" y="3"/>
                  </a:cxn>
                </a:cxnLst>
                <a:rect l="0" t="0" r="r" b="b"/>
                <a:pathLst>
                  <a:path w="141" h="200">
                    <a:moveTo>
                      <a:pt x="132" y="3"/>
                    </a:moveTo>
                    <a:lnTo>
                      <a:pt x="132" y="3"/>
                    </a:lnTo>
                    <a:lnTo>
                      <a:pt x="130" y="8"/>
                    </a:lnTo>
                    <a:lnTo>
                      <a:pt x="127" y="14"/>
                    </a:lnTo>
                    <a:lnTo>
                      <a:pt x="123" y="19"/>
                    </a:lnTo>
                    <a:lnTo>
                      <a:pt x="118" y="23"/>
                    </a:lnTo>
                    <a:lnTo>
                      <a:pt x="108" y="32"/>
                    </a:lnTo>
                    <a:lnTo>
                      <a:pt x="100" y="42"/>
                    </a:lnTo>
                    <a:lnTo>
                      <a:pt x="100" y="42"/>
                    </a:lnTo>
                    <a:lnTo>
                      <a:pt x="85" y="62"/>
                    </a:lnTo>
                    <a:lnTo>
                      <a:pt x="71" y="83"/>
                    </a:lnTo>
                    <a:lnTo>
                      <a:pt x="71" y="83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8" y="148"/>
                    </a:lnTo>
                    <a:lnTo>
                      <a:pt x="19" y="163"/>
                    </a:lnTo>
                    <a:lnTo>
                      <a:pt x="11" y="178"/>
                    </a:lnTo>
                    <a:lnTo>
                      <a:pt x="6" y="184"/>
                    </a:lnTo>
                    <a:lnTo>
                      <a:pt x="1" y="191"/>
                    </a:lnTo>
                    <a:lnTo>
                      <a:pt x="1" y="191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0" y="196"/>
                    </a:lnTo>
                    <a:lnTo>
                      <a:pt x="1" y="198"/>
                    </a:lnTo>
                    <a:lnTo>
                      <a:pt x="3" y="199"/>
                    </a:lnTo>
                    <a:lnTo>
                      <a:pt x="4" y="200"/>
                    </a:lnTo>
                    <a:lnTo>
                      <a:pt x="6" y="199"/>
                    </a:lnTo>
                    <a:lnTo>
                      <a:pt x="7" y="198"/>
                    </a:lnTo>
                    <a:lnTo>
                      <a:pt x="7" y="198"/>
                    </a:lnTo>
                    <a:lnTo>
                      <a:pt x="15" y="187"/>
                    </a:lnTo>
                    <a:lnTo>
                      <a:pt x="22" y="176"/>
                    </a:lnTo>
                    <a:lnTo>
                      <a:pt x="35" y="153"/>
                    </a:lnTo>
                    <a:lnTo>
                      <a:pt x="35" y="153"/>
                    </a:lnTo>
                    <a:lnTo>
                      <a:pt x="44" y="139"/>
                    </a:lnTo>
                    <a:lnTo>
                      <a:pt x="54" y="124"/>
                    </a:lnTo>
                    <a:lnTo>
                      <a:pt x="74" y="95"/>
                    </a:lnTo>
                    <a:lnTo>
                      <a:pt x="74" y="95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12" y="41"/>
                    </a:lnTo>
                    <a:lnTo>
                      <a:pt x="117" y="36"/>
                    </a:lnTo>
                    <a:lnTo>
                      <a:pt x="127" y="27"/>
                    </a:lnTo>
                    <a:lnTo>
                      <a:pt x="132" y="23"/>
                    </a:lnTo>
                    <a:lnTo>
                      <a:pt x="136" y="18"/>
                    </a:lnTo>
                    <a:lnTo>
                      <a:pt x="139" y="12"/>
                    </a:lnTo>
                    <a:lnTo>
                      <a:pt x="141" y="5"/>
                    </a:lnTo>
                    <a:lnTo>
                      <a:pt x="141" y="5"/>
                    </a:lnTo>
                    <a:lnTo>
                      <a:pt x="141" y="3"/>
                    </a:lnTo>
                    <a:lnTo>
                      <a:pt x="140" y="2"/>
                    </a:lnTo>
                    <a:lnTo>
                      <a:pt x="139" y="1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1"/>
                    </a:lnTo>
                    <a:lnTo>
                      <a:pt x="132" y="3"/>
                    </a:lnTo>
                    <a:lnTo>
                      <a:pt x="132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9" name="chenying0907 874"/>
              <p:cNvSpPr/>
              <p:nvPr/>
            </p:nvSpPr>
            <p:spPr bwMode="auto">
              <a:xfrm>
                <a:off x="4367213" y="1470025"/>
                <a:ext cx="53975" cy="9207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00" y="3"/>
                  </a:cxn>
                  <a:cxn ang="0">
                    <a:pos x="98" y="1"/>
                  </a:cxn>
                  <a:cxn ang="0">
                    <a:pos x="96" y="0"/>
                  </a:cxn>
                  <a:cxn ang="0">
                    <a:pos x="94" y="0"/>
                  </a:cxn>
                  <a:cxn ang="0">
                    <a:pos x="92" y="1"/>
                  </a:cxn>
                  <a:cxn ang="0">
                    <a:pos x="86" y="6"/>
                  </a:cxn>
                  <a:cxn ang="0">
                    <a:pos x="86" y="6"/>
                  </a:cxn>
                  <a:cxn ang="0">
                    <a:pos x="85" y="8"/>
                  </a:cxn>
                  <a:cxn ang="0">
                    <a:pos x="86" y="11"/>
                  </a:cxn>
                  <a:cxn ang="0">
                    <a:pos x="87" y="13"/>
                  </a:cxn>
                  <a:cxn ang="0">
                    <a:pos x="91" y="14"/>
                  </a:cxn>
                  <a:cxn ang="0">
                    <a:pos x="91" y="14"/>
                  </a:cxn>
                  <a:cxn ang="0">
                    <a:pos x="89" y="21"/>
                  </a:cxn>
                  <a:cxn ang="0">
                    <a:pos x="85" y="31"/>
                  </a:cxn>
                  <a:cxn ang="0">
                    <a:pos x="81" y="39"/>
                  </a:cxn>
                  <a:cxn ang="0">
                    <a:pos x="77" y="47"/>
                  </a:cxn>
                  <a:cxn ang="0">
                    <a:pos x="67" y="64"/>
                  </a:cxn>
                  <a:cxn ang="0">
                    <a:pos x="58" y="77"/>
                  </a:cxn>
                  <a:cxn ang="0">
                    <a:pos x="58" y="77"/>
                  </a:cxn>
                  <a:cxn ang="0">
                    <a:pos x="44" y="99"/>
                  </a:cxn>
                  <a:cxn ang="0">
                    <a:pos x="31" y="119"/>
                  </a:cxn>
                  <a:cxn ang="0">
                    <a:pos x="18" y="141"/>
                  </a:cxn>
                  <a:cxn ang="0">
                    <a:pos x="4" y="163"/>
                  </a:cxn>
                  <a:cxn ang="0">
                    <a:pos x="4" y="163"/>
                  </a:cxn>
                  <a:cxn ang="0">
                    <a:pos x="2" y="165"/>
                  </a:cxn>
                  <a:cxn ang="0">
                    <a:pos x="1" y="169"/>
                  </a:cxn>
                  <a:cxn ang="0">
                    <a:pos x="1" y="169"/>
                  </a:cxn>
                  <a:cxn ang="0">
                    <a:pos x="0" y="171"/>
                  </a:cxn>
                  <a:cxn ang="0">
                    <a:pos x="1" y="172"/>
                  </a:cxn>
                  <a:cxn ang="0">
                    <a:pos x="3" y="174"/>
                  </a:cxn>
                  <a:cxn ang="0">
                    <a:pos x="6" y="174"/>
                  </a:cxn>
                  <a:cxn ang="0">
                    <a:pos x="8" y="174"/>
                  </a:cxn>
                  <a:cxn ang="0">
                    <a:pos x="9" y="172"/>
                  </a:cxn>
                  <a:cxn ang="0">
                    <a:pos x="9" y="172"/>
                  </a:cxn>
                  <a:cxn ang="0">
                    <a:pos x="10" y="171"/>
                  </a:cxn>
                  <a:cxn ang="0">
                    <a:pos x="11" y="170"/>
                  </a:cxn>
                  <a:cxn ang="0">
                    <a:pos x="11" y="170"/>
                  </a:cxn>
                  <a:cxn ang="0">
                    <a:pos x="13" y="169"/>
                  </a:cxn>
                  <a:cxn ang="0">
                    <a:pos x="14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30" y="141"/>
                  </a:cxn>
                  <a:cxn ang="0">
                    <a:pos x="44" y="116"/>
                  </a:cxn>
                  <a:cxn ang="0">
                    <a:pos x="60" y="93"/>
                  </a:cxn>
                  <a:cxn ang="0">
                    <a:pos x="75" y="69"/>
                  </a:cxn>
                  <a:cxn ang="0">
                    <a:pos x="75" y="69"/>
                  </a:cxn>
                  <a:cxn ang="0">
                    <a:pos x="84" y="54"/>
                  </a:cxn>
                  <a:cxn ang="0">
                    <a:pos x="93" y="37"/>
                  </a:cxn>
                  <a:cxn ang="0">
                    <a:pos x="96" y="29"/>
                  </a:cxn>
                  <a:cxn ang="0">
                    <a:pos x="99" y="19"/>
                  </a:cxn>
                  <a:cxn ang="0">
                    <a:pos x="100" y="11"/>
                  </a:cxn>
                  <a:cxn ang="0">
                    <a:pos x="100" y="3"/>
                  </a:cxn>
                  <a:cxn ang="0">
                    <a:pos x="100" y="3"/>
                  </a:cxn>
                </a:cxnLst>
                <a:rect l="0" t="0" r="r" b="b"/>
                <a:pathLst>
                  <a:path w="100" h="174">
                    <a:moveTo>
                      <a:pt x="100" y="3"/>
                    </a:moveTo>
                    <a:lnTo>
                      <a:pt x="100" y="3"/>
                    </a:lnTo>
                    <a:lnTo>
                      <a:pt x="98" y="1"/>
                    </a:lnTo>
                    <a:lnTo>
                      <a:pt x="96" y="0"/>
                    </a:lnTo>
                    <a:lnTo>
                      <a:pt x="94" y="0"/>
                    </a:lnTo>
                    <a:lnTo>
                      <a:pt x="92" y="1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5" y="8"/>
                    </a:lnTo>
                    <a:lnTo>
                      <a:pt x="86" y="11"/>
                    </a:lnTo>
                    <a:lnTo>
                      <a:pt x="87" y="13"/>
                    </a:lnTo>
                    <a:lnTo>
                      <a:pt x="91" y="14"/>
                    </a:lnTo>
                    <a:lnTo>
                      <a:pt x="91" y="14"/>
                    </a:lnTo>
                    <a:lnTo>
                      <a:pt x="89" y="21"/>
                    </a:lnTo>
                    <a:lnTo>
                      <a:pt x="85" y="31"/>
                    </a:lnTo>
                    <a:lnTo>
                      <a:pt x="81" y="39"/>
                    </a:lnTo>
                    <a:lnTo>
                      <a:pt x="77" y="47"/>
                    </a:lnTo>
                    <a:lnTo>
                      <a:pt x="67" y="64"/>
                    </a:lnTo>
                    <a:lnTo>
                      <a:pt x="58" y="77"/>
                    </a:lnTo>
                    <a:lnTo>
                      <a:pt x="58" y="77"/>
                    </a:lnTo>
                    <a:lnTo>
                      <a:pt x="44" y="99"/>
                    </a:lnTo>
                    <a:lnTo>
                      <a:pt x="31" y="119"/>
                    </a:lnTo>
                    <a:lnTo>
                      <a:pt x="18" y="141"/>
                    </a:lnTo>
                    <a:lnTo>
                      <a:pt x="4" y="163"/>
                    </a:lnTo>
                    <a:lnTo>
                      <a:pt x="4" y="163"/>
                    </a:lnTo>
                    <a:lnTo>
                      <a:pt x="2" y="165"/>
                    </a:lnTo>
                    <a:lnTo>
                      <a:pt x="1" y="169"/>
                    </a:lnTo>
                    <a:lnTo>
                      <a:pt x="1" y="169"/>
                    </a:lnTo>
                    <a:lnTo>
                      <a:pt x="0" y="171"/>
                    </a:lnTo>
                    <a:lnTo>
                      <a:pt x="1" y="172"/>
                    </a:lnTo>
                    <a:lnTo>
                      <a:pt x="3" y="174"/>
                    </a:lnTo>
                    <a:lnTo>
                      <a:pt x="6" y="174"/>
                    </a:lnTo>
                    <a:lnTo>
                      <a:pt x="8" y="174"/>
                    </a:lnTo>
                    <a:lnTo>
                      <a:pt x="9" y="172"/>
                    </a:lnTo>
                    <a:lnTo>
                      <a:pt x="9" y="172"/>
                    </a:lnTo>
                    <a:lnTo>
                      <a:pt x="10" y="171"/>
                    </a:lnTo>
                    <a:lnTo>
                      <a:pt x="11" y="170"/>
                    </a:lnTo>
                    <a:lnTo>
                      <a:pt x="11" y="170"/>
                    </a:lnTo>
                    <a:lnTo>
                      <a:pt x="13" y="169"/>
                    </a:lnTo>
                    <a:lnTo>
                      <a:pt x="14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30" y="141"/>
                    </a:lnTo>
                    <a:lnTo>
                      <a:pt x="44" y="116"/>
                    </a:lnTo>
                    <a:lnTo>
                      <a:pt x="60" y="93"/>
                    </a:lnTo>
                    <a:lnTo>
                      <a:pt x="75" y="69"/>
                    </a:lnTo>
                    <a:lnTo>
                      <a:pt x="75" y="69"/>
                    </a:lnTo>
                    <a:lnTo>
                      <a:pt x="84" y="54"/>
                    </a:lnTo>
                    <a:lnTo>
                      <a:pt x="93" y="37"/>
                    </a:lnTo>
                    <a:lnTo>
                      <a:pt x="96" y="29"/>
                    </a:lnTo>
                    <a:lnTo>
                      <a:pt x="99" y="19"/>
                    </a:lnTo>
                    <a:lnTo>
                      <a:pt x="100" y="11"/>
                    </a:lnTo>
                    <a:lnTo>
                      <a:pt x="100" y="3"/>
                    </a:lnTo>
                    <a:lnTo>
                      <a:pt x="10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0" name="chenying0907 875"/>
              <p:cNvSpPr/>
              <p:nvPr/>
            </p:nvSpPr>
            <p:spPr bwMode="auto">
              <a:xfrm>
                <a:off x="4392613" y="1492250"/>
                <a:ext cx="60325" cy="103188"/>
              </a:xfrm>
              <a:custGeom>
                <a:avLst/>
                <a:gdLst/>
                <a:ahLst/>
                <a:cxnLst>
                  <a:cxn ang="0">
                    <a:pos x="106" y="3"/>
                  </a:cxn>
                  <a:cxn ang="0">
                    <a:pos x="106" y="3"/>
                  </a:cxn>
                  <a:cxn ang="0">
                    <a:pos x="79" y="51"/>
                  </a:cxn>
                  <a:cxn ang="0">
                    <a:pos x="65" y="74"/>
                  </a:cxn>
                  <a:cxn ang="0">
                    <a:pos x="50" y="98"/>
                  </a:cxn>
                  <a:cxn ang="0">
                    <a:pos x="50" y="98"/>
                  </a:cxn>
                  <a:cxn ang="0">
                    <a:pos x="36" y="120"/>
                  </a:cxn>
                  <a:cxn ang="0">
                    <a:pos x="23" y="141"/>
                  </a:cxn>
                  <a:cxn ang="0">
                    <a:pos x="11" y="164"/>
                  </a:cxn>
                  <a:cxn ang="0">
                    <a:pos x="5" y="177"/>
                  </a:cxn>
                  <a:cxn ang="0">
                    <a:pos x="0" y="189"/>
                  </a:cxn>
                  <a:cxn ang="0">
                    <a:pos x="0" y="189"/>
                  </a:cxn>
                  <a:cxn ang="0">
                    <a:pos x="0" y="191"/>
                  </a:cxn>
                  <a:cxn ang="0">
                    <a:pos x="1" y="192"/>
                  </a:cxn>
                  <a:cxn ang="0">
                    <a:pos x="2" y="193"/>
                  </a:cxn>
                  <a:cxn ang="0">
                    <a:pos x="3" y="194"/>
                  </a:cxn>
                  <a:cxn ang="0">
                    <a:pos x="5" y="194"/>
                  </a:cxn>
                  <a:cxn ang="0">
                    <a:pos x="7" y="194"/>
                  </a:cxn>
                  <a:cxn ang="0">
                    <a:pos x="8" y="193"/>
                  </a:cxn>
                  <a:cxn ang="0">
                    <a:pos x="10" y="191"/>
                  </a:cxn>
                  <a:cxn ang="0">
                    <a:pos x="10" y="191"/>
                  </a:cxn>
                  <a:cxn ang="0">
                    <a:pos x="15" y="179"/>
                  </a:cxn>
                  <a:cxn ang="0">
                    <a:pos x="21" y="166"/>
                  </a:cxn>
                  <a:cxn ang="0">
                    <a:pos x="33" y="142"/>
                  </a:cxn>
                  <a:cxn ang="0">
                    <a:pos x="48" y="119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77" y="74"/>
                  </a:cxn>
                  <a:cxn ang="0">
                    <a:pos x="89" y="53"/>
                  </a:cxn>
                  <a:cxn ang="0">
                    <a:pos x="114" y="7"/>
                  </a:cxn>
                  <a:cxn ang="0">
                    <a:pos x="114" y="7"/>
                  </a:cxn>
                  <a:cxn ang="0">
                    <a:pos x="114" y="5"/>
                  </a:cxn>
                  <a:cxn ang="0">
                    <a:pos x="114" y="4"/>
                  </a:cxn>
                  <a:cxn ang="0">
                    <a:pos x="113" y="2"/>
                  </a:cxn>
                  <a:cxn ang="0">
                    <a:pos x="112" y="1"/>
                  </a:cxn>
                  <a:cxn ang="0">
                    <a:pos x="110" y="0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6" y="3"/>
                  </a:cxn>
                  <a:cxn ang="0">
                    <a:pos x="106" y="3"/>
                  </a:cxn>
                </a:cxnLst>
                <a:rect l="0" t="0" r="r" b="b"/>
                <a:pathLst>
                  <a:path w="114" h="194">
                    <a:moveTo>
                      <a:pt x="106" y="3"/>
                    </a:moveTo>
                    <a:lnTo>
                      <a:pt x="106" y="3"/>
                    </a:lnTo>
                    <a:lnTo>
                      <a:pt x="79" y="51"/>
                    </a:lnTo>
                    <a:lnTo>
                      <a:pt x="65" y="74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36" y="120"/>
                    </a:lnTo>
                    <a:lnTo>
                      <a:pt x="23" y="141"/>
                    </a:lnTo>
                    <a:lnTo>
                      <a:pt x="11" y="164"/>
                    </a:lnTo>
                    <a:lnTo>
                      <a:pt x="5" y="177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0" y="191"/>
                    </a:lnTo>
                    <a:lnTo>
                      <a:pt x="1" y="192"/>
                    </a:lnTo>
                    <a:lnTo>
                      <a:pt x="2" y="193"/>
                    </a:lnTo>
                    <a:lnTo>
                      <a:pt x="3" y="194"/>
                    </a:lnTo>
                    <a:lnTo>
                      <a:pt x="5" y="194"/>
                    </a:lnTo>
                    <a:lnTo>
                      <a:pt x="7" y="194"/>
                    </a:lnTo>
                    <a:lnTo>
                      <a:pt x="8" y="193"/>
                    </a:lnTo>
                    <a:lnTo>
                      <a:pt x="10" y="191"/>
                    </a:lnTo>
                    <a:lnTo>
                      <a:pt x="10" y="191"/>
                    </a:lnTo>
                    <a:lnTo>
                      <a:pt x="15" y="179"/>
                    </a:lnTo>
                    <a:lnTo>
                      <a:pt x="21" y="166"/>
                    </a:lnTo>
                    <a:lnTo>
                      <a:pt x="33" y="142"/>
                    </a:lnTo>
                    <a:lnTo>
                      <a:pt x="48" y="119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77" y="74"/>
                    </a:lnTo>
                    <a:lnTo>
                      <a:pt x="89" y="53"/>
                    </a:lnTo>
                    <a:lnTo>
                      <a:pt x="114" y="7"/>
                    </a:lnTo>
                    <a:lnTo>
                      <a:pt x="114" y="7"/>
                    </a:lnTo>
                    <a:lnTo>
                      <a:pt x="114" y="5"/>
                    </a:lnTo>
                    <a:lnTo>
                      <a:pt x="114" y="4"/>
                    </a:lnTo>
                    <a:lnTo>
                      <a:pt x="113" y="2"/>
                    </a:lnTo>
                    <a:lnTo>
                      <a:pt x="112" y="1"/>
                    </a:lnTo>
                    <a:lnTo>
                      <a:pt x="110" y="0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6" y="3"/>
                    </a:lnTo>
                    <a:lnTo>
                      <a:pt x="10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1" name="chenying0907 876"/>
              <p:cNvSpPr/>
              <p:nvPr/>
            </p:nvSpPr>
            <p:spPr bwMode="auto">
              <a:xfrm>
                <a:off x="4422775" y="1514475"/>
                <a:ext cx="60325" cy="95250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99" y="10"/>
                  </a:cxn>
                  <a:cxn ang="0">
                    <a:pos x="93" y="18"/>
                  </a:cxn>
                  <a:cxn ang="0">
                    <a:pos x="87" y="27"/>
                  </a:cxn>
                  <a:cxn ang="0">
                    <a:pos x="82" y="35"/>
                  </a:cxn>
                  <a:cxn ang="0">
                    <a:pos x="72" y="54"/>
                  </a:cxn>
                  <a:cxn ang="0">
                    <a:pos x="63" y="74"/>
                  </a:cxn>
                  <a:cxn ang="0">
                    <a:pos x="63" y="74"/>
                  </a:cxn>
                  <a:cxn ang="0">
                    <a:pos x="33" y="123"/>
                  </a:cxn>
                  <a:cxn ang="0">
                    <a:pos x="18" y="148"/>
                  </a:cxn>
                  <a:cxn ang="0">
                    <a:pos x="1" y="173"/>
                  </a:cxn>
                  <a:cxn ang="0">
                    <a:pos x="1" y="173"/>
                  </a:cxn>
                  <a:cxn ang="0">
                    <a:pos x="0" y="175"/>
                  </a:cxn>
                  <a:cxn ang="0">
                    <a:pos x="0" y="177"/>
                  </a:cxn>
                  <a:cxn ang="0">
                    <a:pos x="1" y="178"/>
                  </a:cxn>
                  <a:cxn ang="0">
                    <a:pos x="2" y="179"/>
                  </a:cxn>
                  <a:cxn ang="0">
                    <a:pos x="6" y="180"/>
                  </a:cxn>
                  <a:cxn ang="0">
                    <a:pos x="7" y="179"/>
                  </a:cxn>
                  <a:cxn ang="0">
                    <a:pos x="9" y="178"/>
                  </a:cxn>
                  <a:cxn ang="0">
                    <a:pos x="9" y="178"/>
                  </a:cxn>
                  <a:cxn ang="0">
                    <a:pos x="25" y="155"/>
                  </a:cxn>
                  <a:cxn ang="0">
                    <a:pos x="39" y="133"/>
                  </a:cxn>
                  <a:cxn ang="0">
                    <a:pos x="66" y="86"/>
                  </a:cxn>
                  <a:cxn ang="0">
                    <a:pos x="66" y="86"/>
                  </a:cxn>
                  <a:cxn ang="0">
                    <a:pos x="77" y="65"/>
                  </a:cxn>
                  <a:cxn ang="0">
                    <a:pos x="87" y="45"/>
                  </a:cxn>
                  <a:cxn ang="0">
                    <a:pos x="93" y="35"/>
                  </a:cxn>
                  <a:cxn ang="0">
                    <a:pos x="98" y="26"/>
                  </a:cxn>
                  <a:cxn ang="0">
                    <a:pos x="105" y="17"/>
                  </a:cxn>
                  <a:cxn ang="0">
                    <a:pos x="113" y="8"/>
                  </a:cxn>
                  <a:cxn ang="0">
                    <a:pos x="113" y="8"/>
                  </a:cxn>
                  <a:cxn ang="0">
                    <a:pos x="114" y="7"/>
                  </a:cxn>
                  <a:cxn ang="0">
                    <a:pos x="115" y="4"/>
                  </a:cxn>
                  <a:cxn ang="0">
                    <a:pos x="114" y="2"/>
                  </a:cxn>
                  <a:cxn ang="0">
                    <a:pos x="113" y="1"/>
                  </a:cxn>
                  <a:cxn ang="0">
                    <a:pos x="112" y="0"/>
                  </a:cxn>
                  <a:cxn ang="0">
                    <a:pos x="110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5" h="180">
                    <a:moveTo>
                      <a:pt x="106" y="1"/>
                    </a:moveTo>
                    <a:lnTo>
                      <a:pt x="106" y="1"/>
                    </a:lnTo>
                    <a:lnTo>
                      <a:pt x="99" y="10"/>
                    </a:lnTo>
                    <a:lnTo>
                      <a:pt x="93" y="18"/>
                    </a:lnTo>
                    <a:lnTo>
                      <a:pt x="87" y="27"/>
                    </a:lnTo>
                    <a:lnTo>
                      <a:pt x="82" y="35"/>
                    </a:lnTo>
                    <a:lnTo>
                      <a:pt x="72" y="54"/>
                    </a:lnTo>
                    <a:lnTo>
                      <a:pt x="63" y="74"/>
                    </a:lnTo>
                    <a:lnTo>
                      <a:pt x="63" y="74"/>
                    </a:lnTo>
                    <a:lnTo>
                      <a:pt x="33" y="123"/>
                    </a:lnTo>
                    <a:lnTo>
                      <a:pt x="18" y="148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0" y="175"/>
                    </a:lnTo>
                    <a:lnTo>
                      <a:pt x="0" y="177"/>
                    </a:lnTo>
                    <a:lnTo>
                      <a:pt x="1" y="178"/>
                    </a:lnTo>
                    <a:lnTo>
                      <a:pt x="2" y="179"/>
                    </a:lnTo>
                    <a:lnTo>
                      <a:pt x="6" y="180"/>
                    </a:lnTo>
                    <a:lnTo>
                      <a:pt x="7" y="179"/>
                    </a:lnTo>
                    <a:lnTo>
                      <a:pt x="9" y="178"/>
                    </a:lnTo>
                    <a:lnTo>
                      <a:pt x="9" y="178"/>
                    </a:lnTo>
                    <a:lnTo>
                      <a:pt x="25" y="155"/>
                    </a:lnTo>
                    <a:lnTo>
                      <a:pt x="39" y="133"/>
                    </a:lnTo>
                    <a:lnTo>
                      <a:pt x="66" y="86"/>
                    </a:lnTo>
                    <a:lnTo>
                      <a:pt x="66" y="86"/>
                    </a:lnTo>
                    <a:lnTo>
                      <a:pt x="77" y="65"/>
                    </a:lnTo>
                    <a:lnTo>
                      <a:pt x="87" y="45"/>
                    </a:lnTo>
                    <a:lnTo>
                      <a:pt x="93" y="35"/>
                    </a:lnTo>
                    <a:lnTo>
                      <a:pt x="98" y="26"/>
                    </a:lnTo>
                    <a:lnTo>
                      <a:pt x="105" y="17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4" y="7"/>
                    </a:lnTo>
                    <a:lnTo>
                      <a:pt x="115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2" name="chenying0907 877"/>
              <p:cNvSpPr/>
              <p:nvPr/>
            </p:nvSpPr>
            <p:spPr bwMode="auto">
              <a:xfrm>
                <a:off x="4451350" y="1538288"/>
                <a:ext cx="58738" cy="96838"/>
              </a:xfrm>
              <a:custGeom>
                <a:avLst/>
                <a:gdLst/>
                <a:ahLst/>
                <a:cxnLst>
                  <a:cxn ang="0">
                    <a:pos x="104" y="2"/>
                  </a:cxn>
                  <a:cxn ang="0">
                    <a:pos x="104" y="2"/>
                  </a:cxn>
                  <a:cxn ang="0">
                    <a:pos x="100" y="8"/>
                  </a:cxn>
                  <a:cxn ang="0">
                    <a:pos x="94" y="14"/>
                  </a:cxn>
                  <a:cxn ang="0">
                    <a:pos x="89" y="20"/>
                  </a:cxn>
                  <a:cxn ang="0">
                    <a:pos x="86" y="23"/>
                  </a:cxn>
                  <a:cxn ang="0">
                    <a:pos x="85" y="27"/>
                  </a:cxn>
                  <a:cxn ang="0">
                    <a:pos x="85" y="27"/>
                  </a:cxn>
                  <a:cxn ang="0">
                    <a:pos x="80" y="41"/>
                  </a:cxn>
                  <a:cxn ang="0">
                    <a:pos x="73" y="54"/>
                  </a:cxn>
                  <a:cxn ang="0">
                    <a:pos x="58" y="79"/>
                  </a:cxn>
                  <a:cxn ang="0">
                    <a:pos x="58" y="79"/>
                  </a:cxn>
                  <a:cxn ang="0">
                    <a:pos x="29" y="128"/>
                  </a:cxn>
                  <a:cxn ang="0">
                    <a:pos x="14" y="153"/>
                  </a:cxn>
                  <a:cxn ang="0">
                    <a:pos x="0" y="177"/>
                  </a:cxn>
                  <a:cxn ang="0">
                    <a:pos x="0" y="177"/>
                  </a:cxn>
                  <a:cxn ang="0">
                    <a:pos x="0" y="179"/>
                  </a:cxn>
                  <a:cxn ang="0">
                    <a:pos x="0" y="181"/>
                  </a:cxn>
                  <a:cxn ang="0">
                    <a:pos x="1" y="183"/>
                  </a:cxn>
                  <a:cxn ang="0">
                    <a:pos x="2" y="184"/>
                  </a:cxn>
                  <a:cxn ang="0">
                    <a:pos x="5" y="185"/>
                  </a:cxn>
                  <a:cxn ang="0">
                    <a:pos x="7" y="184"/>
                  </a:cxn>
                  <a:cxn ang="0">
                    <a:pos x="8" y="183"/>
                  </a:cxn>
                  <a:cxn ang="0">
                    <a:pos x="8" y="183"/>
                  </a:cxn>
                  <a:cxn ang="0">
                    <a:pos x="11" y="178"/>
                  </a:cxn>
                  <a:cxn ang="0">
                    <a:pos x="15" y="175"/>
                  </a:cxn>
                  <a:cxn ang="0">
                    <a:pos x="15" y="175"/>
                  </a:cxn>
                  <a:cxn ang="0">
                    <a:pos x="17" y="173"/>
                  </a:cxn>
                  <a:cxn ang="0">
                    <a:pos x="18" y="171"/>
                  </a:cxn>
                  <a:cxn ang="0">
                    <a:pos x="18" y="168"/>
                  </a:cxn>
                  <a:cxn ang="0">
                    <a:pos x="17" y="167"/>
                  </a:cxn>
                  <a:cxn ang="0">
                    <a:pos x="17" y="167"/>
                  </a:cxn>
                  <a:cxn ang="0">
                    <a:pos x="39" y="129"/>
                  </a:cxn>
                  <a:cxn ang="0">
                    <a:pos x="63" y="91"/>
                  </a:cxn>
                  <a:cxn ang="0">
                    <a:pos x="63" y="91"/>
                  </a:cxn>
                  <a:cxn ang="0">
                    <a:pos x="76" y="69"/>
                  </a:cxn>
                  <a:cxn ang="0">
                    <a:pos x="82" y="58"/>
                  </a:cxn>
                  <a:cxn ang="0">
                    <a:pos x="89" y="45"/>
                  </a:cxn>
                  <a:cxn ang="0">
                    <a:pos x="89" y="45"/>
                  </a:cxn>
                  <a:cxn ang="0">
                    <a:pos x="94" y="35"/>
                  </a:cxn>
                  <a:cxn ang="0">
                    <a:pos x="100" y="25"/>
                  </a:cxn>
                  <a:cxn ang="0">
                    <a:pos x="112" y="7"/>
                  </a:cxn>
                  <a:cxn ang="0">
                    <a:pos x="112" y="7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2"/>
                  </a:cxn>
                  <a:cxn ang="0">
                    <a:pos x="111" y="1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4" y="2"/>
                  </a:cxn>
                  <a:cxn ang="0">
                    <a:pos x="104" y="2"/>
                  </a:cxn>
                </a:cxnLst>
                <a:rect l="0" t="0" r="r" b="b"/>
                <a:pathLst>
                  <a:path w="113" h="185">
                    <a:moveTo>
                      <a:pt x="104" y="2"/>
                    </a:moveTo>
                    <a:lnTo>
                      <a:pt x="104" y="2"/>
                    </a:lnTo>
                    <a:lnTo>
                      <a:pt x="100" y="8"/>
                    </a:lnTo>
                    <a:lnTo>
                      <a:pt x="94" y="14"/>
                    </a:lnTo>
                    <a:lnTo>
                      <a:pt x="89" y="20"/>
                    </a:lnTo>
                    <a:lnTo>
                      <a:pt x="86" y="23"/>
                    </a:lnTo>
                    <a:lnTo>
                      <a:pt x="85" y="27"/>
                    </a:lnTo>
                    <a:lnTo>
                      <a:pt x="85" y="27"/>
                    </a:lnTo>
                    <a:lnTo>
                      <a:pt x="80" y="41"/>
                    </a:lnTo>
                    <a:lnTo>
                      <a:pt x="73" y="54"/>
                    </a:lnTo>
                    <a:lnTo>
                      <a:pt x="58" y="79"/>
                    </a:lnTo>
                    <a:lnTo>
                      <a:pt x="58" y="79"/>
                    </a:lnTo>
                    <a:lnTo>
                      <a:pt x="29" y="128"/>
                    </a:lnTo>
                    <a:lnTo>
                      <a:pt x="14" y="153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9"/>
                    </a:lnTo>
                    <a:lnTo>
                      <a:pt x="0" y="181"/>
                    </a:lnTo>
                    <a:lnTo>
                      <a:pt x="1" y="183"/>
                    </a:lnTo>
                    <a:lnTo>
                      <a:pt x="2" y="184"/>
                    </a:lnTo>
                    <a:lnTo>
                      <a:pt x="5" y="185"/>
                    </a:lnTo>
                    <a:lnTo>
                      <a:pt x="7" y="184"/>
                    </a:lnTo>
                    <a:lnTo>
                      <a:pt x="8" y="183"/>
                    </a:lnTo>
                    <a:lnTo>
                      <a:pt x="8" y="183"/>
                    </a:lnTo>
                    <a:lnTo>
                      <a:pt x="11" y="178"/>
                    </a:lnTo>
                    <a:lnTo>
                      <a:pt x="15" y="175"/>
                    </a:lnTo>
                    <a:lnTo>
                      <a:pt x="15" y="175"/>
                    </a:lnTo>
                    <a:lnTo>
                      <a:pt x="17" y="173"/>
                    </a:lnTo>
                    <a:lnTo>
                      <a:pt x="18" y="171"/>
                    </a:lnTo>
                    <a:lnTo>
                      <a:pt x="18" y="168"/>
                    </a:lnTo>
                    <a:lnTo>
                      <a:pt x="17" y="167"/>
                    </a:lnTo>
                    <a:lnTo>
                      <a:pt x="17" y="167"/>
                    </a:lnTo>
                    <a:lnTo>
                      <a:pt x="39" y="129"/>
                    </a:lnTo>
                    <a:lnTo>
                      <a:pt x="63" y="91"/>
                    </a:lnTo>
                    <a:lnTo>
                      <a:pt x="63" y="91"/>
                    </a:lnTo>
                    <a:lnTo>
                      <a:pt x="76" y="69"/>
                    </a:lnTo>
                    <a:lnTo>
                      <a:pt x="82" y="58"/>
                    </a:lnTo>
                    <a:lnTo>
                      <a:pt x="89" y="45"/>
                    </a:lnTo>
                    <a:lnTo>
                      <a:pt x="89" y="45"/>
                    </a:lnTo>
                    <a:lnTo>
                      <a:pt x="94" y="35"/>
                    </a:lnTo>
                    <a:lnTo>
                      <a:pt x="100" y="25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4" y="2"/>
                    </a:lnTo>
                    <a:lnTo>
                      <a:pt x="10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3" name="chenying0907 878"/>
              <p:cNvSpPr/>
              <p:nvPr/>
            </p:nvSpPr>
            <p:spPr bwMode="auto">
              <a:xfrm>
                <a:off x="4473575" y="1566863"/>
                <a:ext cx="66675" cy="101600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9" y="4"/>
                  </a:cxn>
                  <a:cxn ang="0">
                    <a:pos x="118" y="9"/>
                  </a:cxn>
                  <a:cxn ang="0">
                    <a:pos x="116" y="13"/>
                  </a:cxn>
                  <a:cxn ang="0">
                    <a:pos x="111" y="22"/>
                  </a:cxn>
                  <a:cxn ang="0">
                    <a:pos x="99" y="40"/>
                  </a:cxn>
                  <a:cxn ang="0">
                    <a:pos x="99" y="40"/>
                  </a:cxn>
                  <a:cxn ang="0">
                    <a:pos x="91" y="51"/>
                  </a:cxn>
                  <a:cxn ang="0">
                    <a:pos x="83" y="61"/>
                  </a:cxn>
                  <a:cxn ang="0">
                    <a:pos x="74" y="73"/>
                  </a:cxn>
                  <a:cxn ang="0">
                    <a:pos x="67" y="84"/>
                  </a:cxn>
                  <a:cxn ang="0">
                    <a:pos x="67" y="84"/>
                  </a:cxn>
                  <a:cxn ang="0">
                    <a:pos x="34" y="134"/>
                  </a:cxn>
                  <a:cxn ang="0">
                    <a:pos x="18" y="159"/>
                  </a:cxn>
                  <a:cxn ang="0">
                    <a:pos x="1" y="183"/>
                  </a:cxn>
                  <a:cxn ang="0">
                    <a:pos x="1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2" y="190"/>
                  </a:cxn>
                  <a:cxn ang="0">
                    <a:pos x="4" y="190"/>
                  </a:cxn>
                  <a:cxn ang="0">
                    <a:pos x="6" y="190"/>
                  </a:cxn>
                  <a:cxn ang="0">
                    <a:pos x="7" y="190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27" y="161"/>
                  </a:cxn>
                  <a:cxn ang="0">
                    <a:pos x="44" y="135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8" y="71"/>
                  </a:cxn>
                  <a:cxn ang="0">
                    <a:pos x="96" y="59"/>
                  </a:cxn>
                  <a:cxn ang="0">
                    <a:pos x="103" y="49"/>
                  </a:cxn>
                  <a:cxn ang="0">
                    <a:pos x="111" y="38"/>
                  </a:cxn>
                  <a:cxn ang="0">
                    <a:pos x="111" y="38"/>
                  </a:cxn>
                  <a:cxn ang="0">
                    <a:pos x="121" y="23"/>
                  </a:cxn>
                  <a:cxn ang="0">
                    <a:pos x="125" y="15"/>
                  </a:cxn>
                  <a:cxn ang="0">
                    <a:pos x="128" y="7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7" y="3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3"/>
                  </a:cxn>
                  <a:cxn ang="0">
                    <a:pos x="119" y="4"/>
                  </a:cxn>
                  <a:cxn ang="0">
                    <a:pos x="119" y="4"/>
                  </a:cxn>
                </a:cxnLst>
                <a:rect l="0" t="0" r="r" b="b"/>
                <a:pathLst>
                  <a:path w="128" h="190">
                    <a:moveTo>
                      <a:pt x="119" y="4"/>
                    </a:moveTo>
                    <a:lnTo>
                      <a:pt x="119" y="4"/>
                    </a:lnTo>
                    <a:lnTo>
                      <a:pt x="118" y="9"/>
                    </a:lnTo>
                    <a:lnTo>
                      <a:pt x="116" y="13"/>
                    </a:lnTo>
                    <a:lnTo>
                      <a:pt x="111" y="22"/>
                    </a:lnTo>
                    <a:lnTo>
                      <a:pt x="99" y="40"/>
                    </a:lnTo>
                    <a:lnTo>
                      <a:pt x="99" y="40"/>
                    </a:lnTo>
                    <a:lnTo>
                      <a:pt x="91" y="51"/>
                    </a:lnTo>
                    <a:lnTo>
                      <a:pt x="83" y="61"/>
                    </a:lnTo>
                    <a:lnTo>
                      <a:pt x="74" y="73"/>
                    </a:lnTo>
                    <a:lnTo>
                      <a:pt x="67" y="84"/>
                    </a:lnTo>
                    <a:lnTo>
                      <a:pt x="67" y="84"/>
                    </a:lnTo>
                    <a:lnTo>
                      <a:pt x="34" y="134"/>
                    </a:lnTo>
                    <a:lnTo>
                      <a:pt x="18" y="159"/>
                    </a:lnTo>
                    <a:lnTo>
                      <a:pt x="1" y="183"/>
                    </a:lnTo>
                    <a:lnTo>
                      <a:pt x="1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2" y="190"/>
                    </a:lnTo>
                    <a:lnTo>
                      <a:pt x="4" y="190"/>
                    </a:lnTo>
                    <a:lnTo>
                      <a:pt x="6" y="190"/>
                    </a:lnTo>
                    <a:lnTo>
                      <a:pt x="7" y="190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27" y="161"/>
                    </a:lnTo>
                    <a:lnTo>
                      <a:pt x="44" y="135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8" y="71"/>
                    </a:lnTo>
                    <a:lnTo>
                      <a:pt x="96" y="59"/>
                    </a:lnTo>
                    <a:lnTo>
                      <a:pt x="103" y="49"/>
                    </a:lnTo>
                    <a:lnTo>
                      <a:pt x="111" y="38"/>
                    </a:lnTo>
                    <a:lnTo>
                      <a:pt x="111" y="38"/>
                    </a:lnTo>
                    <a:lnTo>
                      <a:pt x="121" y="23"/>
                    </a:lnTo>
                    <a:lnTo>
                      <a:pt x="125" y="15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7" y="3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4" name="chenying0907 879"/>
              <p:cNvSpPr/>
              <p:nvPr/>
            </p:nvSpPr>
            <p:spPr bwMode="auto">
              <a:xfrm>
                <a:off x="4500563" y="1595438"/>
                <a:ext cx="76200" cy="107950"/>
              </a:xfrm>
              <a:custGeom>
                <a:avLst/>
                <a:gdLst/>
                <a:ahLst/>
                <a:cxnLst>
                  <a:cxn ang="0">
                    <a:pos x="133" y="2"/>
                  </a:cxn>
                  <a:cxn ang="0">
                    <a:pos x="133" y="2"/>
                  </a:cxn>
                  <a:cxn ang="0">
                    <a:pos x="116" y="23"/>
                  </a:cxn>
                  <a:cxn ang="0">
                    <a:pos x="100" y="45"/>
                  </a:cxn>
                  <a:cxn ang="0">
                    <a:pos x="100" y="45"/>
                  </a:cxn>
                  <a:cxn ang="0">
                    <a:pos x="81" y="70"/>
                  </a:cxn>
                  <a:cxn ang="0">
                    <a:pos x="72" y="84"/>
                  </a:cxn>
                  <a:cxn ang="0">
                    <a:pos x="63" y="96"/>
                  </a:cxn>
                  <a:cxn ang="0">
                    <a:pos x="63" y="96"/>
                  </a:cxn>
                  <a:cxn ang="0">
                    <a:pos x="53" y="107"/>
                  </a:cxn>
                  <a:cxn ang="0">
                    <a:pos x="44" y="119"/>
                  </a:cxn>
                  <a:cxn ang="0">
                    <a:pos x="36" y="131"/>
                  </a:cxn>
                  <a:cxn ang="0">
                    <a:pos x="29" y="144"/>
                  </a:cxn>
                  <a:cxn ang="0">
                    <a:pos x="0" y="196"/>
                  </a:cxn>
                  <a:cxn ang="0">
                    <a:pos x="0" y="196"/>
                  </a:cxn>
                  <a:cxn ang="0">
                    <a:pos x="0" y="198"/>
                  </a:cxn>
                  <a:cxn ang="0">
                    <a:pos x="0" y="201"/>
                  </a:cxn>
                  <a:cxn ang="0">
                    <a:pos x="1" y="202"/>
                  </a:cxn>
                  <a:cxn ang="0">
                    <a:pos x="2" y="203"/>
                  </a:cxn>
                  <a:cxn ang="0">
                    <a:pos x="4" y="204"/>
                  </a:cxn>
                  <a:cxn ang="0">
                    <a:pos x="5" y="204"/>
                  </a:cxn>
                  <a:cxn ang="0">
                    <a:pos x="7" y="203"/>
                  </a:cxn>
                  <a:cxn ang="0">
                    <a:pos x="8" y="202"/>
                  </a:cxn>
                  <a:cxn ang="0">
                    <a:pos x="8" y="202"/>
                  </a:cxn>
                  <a:cxn ang="0">
                    <a:pos x="25" y="173"/>
                  </a:cxn>
                  <a:cxn ang="0">
                    <a:pos x="41" y="145"/>
                  </a:cxn>
                  <a:cxn ang="0">
                    <a:pos x="60" y="117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86" y="81"/>
                  </a:cxn>
                  <a:cxn ang="0">
                    <a:pos x="94" y="70"/>
                  </a:cxn>
                  <a:cxn ang="0">
                    <a:pos x="108" y="50"/>
                  </a:cxn>
                  <a:cxn ang="0">
                    <a:pos x="108" y="50"/>
                  </a:cxn>
                  <a:cxn ang="0">
                    <a:pos x="125" y="28"/>
                  </a:cxn>
                  <a:cxn ang="0">
                    <a:pos x="141" y="6"/>
                  </a:cxn>
                  <a:cxn ang="0">
                    <a:pos x="141" y="6"/>
                  </a:cxn>
                  <a:cxn ang="0">
                    <a:pos x="142" y="5"/>
                  </a:cxn>
                  <a:cxn ang="0">
                    <a:pos x="141" y="3"/>
                  </a:cxn>
                  <a:cxn ang="0">
                    <a:pos x="141" y="1"/>
                  </a:cxn>
                  <a:cxn ang="0">
                    <a:pos x="139" y="0"/>
                  </a:cxn>
                  <a:cxn ang="0">
                    <a:pos x="136" y="0"/>
                  </a:cxn>
                  <a:cxn ang="0">
                    <a:pos x="134" y="0"/>
                  </a:cxn>
                  <a:cxn ang="0">
                    <a:pos x="133" y="2"/>
                  </a:cxn>
                  <a:cxn ang="0">
                    <a:pos x="133" y="2"/>
                  </a:cxn>
                </a:cxnLst>
                <a:rect l="0" t="0" r="r" b="b"/>
                <a:pathLst>
                  <a:path w="142" h="204">
                    <a:moveTo>
                      <a:pt x="133" y="2"/>
                    </a:moveTo>
                    <a:lnTo>
                      <a:pt x="133" y="2"/>
                    </a:lnTo>
                    <a:lnTo>
                      <a:pt x="116" y="23"/>
                    </a:lnTo>
                    <a:lnTo>
                      <a:pt x="100" y="45"/>
                    </a:lnTo>
                    <a:lnTo>
                      <a:pt x="100" y="45"/>
                    </a:lnTo>
                    <a:lnTo>
                      <a:pt x="81" y="70"/>
                    </a:lnTo>
                    <a:lnTo>
                      <a:pt x="72" y="84"/>
                    </a:lnTo>
                    <a:lnTo>
                      <a:pt x="63" y="96"/>
                    </a:lnTo>
                    <a:lnTo>
                      <a:pt x="63" y="96"/>
                    </a:lnTo>
                    <a:lnTo>
                      <a:pt x="53" y="107"/>
                    </a:lnTo>
                    <a:lnTo>
                      <a:pt x="44" y="119"/>
                    </a:lnTo>
                    <a:lnTo>
                      <a:pt x="36" y="131"/>
                    </a:lnTo>
                    <a:lnTo>
                      <a:pt x="29" y="144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1"/>
                    </a:lnTo>
                    <a:lnTo>
                      <a:pt x="1" y="202"/>
                    </a:lnTo>
                    <a:lnTo>
                      <a:pt x="2" y="203"/>
                    </a:lnTo>
                    <a:lnTo>
                      <a:pt x="4" y="204"/>
                    </a:lnTo>
                    <a:lnTo>
                      <a:pt x="5" y="204"/>
                    </a:lnTo>
                    <a:lnTo>
                      <a:pt x="7" y="203"/>
                    </a:lnTo>
                    <a:lnTo>
                      <a:pt x="8" y="202"/>
                    </a:lnTo>
                    <a:lnTo>
                      <a:pt x="8" y="202"/>
                    </a:lnTo>
                    <a:lnTo>
                      <a:pt x="25" y="173"/>
                    </a:lnTo>
                    <a:lnTo>
                      <a:pt x="41" y="145"/>
                    </a:lnTo>
                    <a:lnTo>
                      <a:pt x="60" y="117"/>
                    </a:lnTo>
                    <a:lnTo>
                      <a:pt x="79" y="91"/>
                    </a:lnTo>
                    <a:lnTo>
                      <a:pt x="79" y="91"/>
                    </a:lnTo>
                    <a:lnTo>
                      <a:pt x="86" y="81"/>
                    </a:lnTo>
                    <a:lnTo>
                      <a:pt x="94" y="70"/>
                    </a:lnTo>
                    <a:lnTo>
                      <a:pt x="108" y="50"/>
                    </a:lnTo>
                    <a:lnTo>
                      <a:pt x="108" y="50"/>
                    </a:lnTo>
                    <a:lnTo>
                      <a:pt x="125" y="28"/>
                    </a:lnTo>
                    <a:lnTo>
                      <a:pt x="141" y="6"/>
                    </a:lnTo>
                    <a:lnTo>
                      <a:pt x="141" y="6"/>
                    </a:lnTo>
                    <a:lnTo>
                      <a:pt x="142" y="5"/>
                    </a:lnTo>
                    <a:lnTo>
                      <a:pt x="141" y="3"/>
                    </a:lnTo>
                    <a:lnTo>
                      <a:pt x="141" y="1"/>
                    </a:lnTo>
                    <a:lnTo>
                      <a:pt x="139" y="0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5" name="chenying0907 880"/>
              <p:cNvSpPr/>
              <p:nvPr/>
            </p:nvSpPr>
            <p:spPr bwMode="auto">
              <a:xfrm>
                <a:off x="4510088" y="1630363"/>
                <a:ext cx="80963" cy="125413"/>
              </a:xfrm>
              <a:custGeom>
                <a:avLst/>
                <a:gdLst/>
                <a:ahLst/>
                <a:cxnLst>
                  <a:cxn ang="0">
                    <a:pos x="143" y="2"/>
                  </a:cxn>
                  <a:cxn ang="0">
                    <a:pos x="143" y="2"/>
                  </a:cxn>
                  <a:cxn ang="0">
                    <a:pos x="110" y="58"/>
                  </a:cxn>
                  <a:cxn ang="0">
                    <a:pos x="77" y="114"/>
                  </a:cxn>
                  <a:cxn ang="0">
                    <a:pos x="77" y="114"/>
                  </a:cxn>
                  <a:cxn ang="0">
                    <a:pos x="58" y="143"/>
                  </a:cxn>
                  <a:cxn ang="0">
                    <a:pos x="39" y="172"/>
                  </a:cxn>
                  <a:cxn ang="0">
                    <a:pos x="20" y="201"/>
                  </a:cxn>
                  <a:cxn ang="0">
                    <a:pos x="1" y="230"/>
                  </a:cxn>
                  <a:cxn ang="0">
                    <a:pos x="1" y="230"/>
                  </a:cxn>
                  <a:cxn ang="0">
                    <a:pos x="0" y="232"/>
                  </a:cxn>
                  <a:cxn ang="0">
                    <a:pos x="0" y="234"/>
                  </a:cxn>
                  <a:cxn ang="0">
                    <a:pos x="1" y="235"/>
                  </a:cxn>
                  <a:cxn ang="0">
                    <a:pos x="2" y="236"/>
                  </a:cxn>
                  <a:cxn ang="0">
                    <a:pos x="4" y="237"/>
                  </a:cxn>
                  <a:cxn ang="0">
                    <a:pos x="7" y="237"/>
                  </a:cxn>
                  <a:cxn ang="0">
                    <a:pos x="8" y="236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44" y="180"/>
                  </a:cxn>
                  <a:cxn ang="0">
                    <a:pos x="62" y="152"/>
                  </a:cxn>
                  <a:cxn ang="0">
                    <a:pos x="80" y="125"/>
                  </a:cxn>
                  <a:cxn ang="0">
                    <a:pos x="80" y="125"/>
                  </a:cxn>
                  <a:cxn ang="0">
                    <a:pos x="99" y="96"/>
                  </a:cxn>
                  <a:cxn ang="0">
                    <a:pos x="117" y="67"/>
                  </a:cxn>
                  <a:cxn ang="0">
                    <a:pos x="134" y="36"/>
                  </a:cxn>
                  <a:cxn ang="0">
                    <a:pos x="151" y="8"/>
                  </a:cxn>
                  <a:cxn ang="0">
                    <a:pos x="151" y="8"/>
                  </a:cxn>
                  <a:cxn ang="0">
                    <a:pos x="152" y="5"/>
                  </a:cxn>
                  <a:cxn ang="0">
                    <a:pos x="152" y="3"/>
                  </a:cxn>
                  <a:cxn ang="0">
                    <a:pos x="151" y="2"/>
                  </a:cxn>
                  <a:cxn ang="0">
                    <a:pos x="150" y="1"/>
                  </a:cxn>
                  <a:cxn ang="0">
                    <a:pos x="148" y="0"/>
                  </a:cxn>
                  <a:cxn ang="0">
                    <a:pos x="146" y="0"/>
                  </a:cxn>
                  <a:cxn ang="0">
                    <a:pos x="145" y="1"/>
                  </a:cxn>
                  <a:cxn ang="0">
                    <a:pos x="143" y="2"/>
                  </a:cxn>
                  <a:cxn ang="0">
                    <a:pos x="143" y="2"/>
                  </a:cxn>
                </a:cxnLst>
                <a:rect l="0" t="0" r="r" b="b"/>
                <a:pathLst>
                  <a:path w="152" h="237">
                    <a:moveTo>
                      <a:pt x="143" y="2"/>
                    </a:moveTo>
                    <a:lnTo>
                      <a:pt x="143" y="2"/>
                    </a:lnTo>
                    <a:lnTo>
                      <a:pt x="110" y="58"/>
                    </a:lnTo>
                    <a:lnTo>
                      <a:pt x="77" y="114"/>
                    </a:lnTo>
                    <a:lnTo>
                      <a:pt x="77" y="114"/>
                    </a:lnTo>
                    <a:lnTo>
                      <a:pt x="58" y="143"/>
                    </a:lnTo>
                    <a:lnTo>
                      <a:pt x="39" y="172"/>
                    </a:lnTo>
                    <a:lnTo>
                      <a:pt x="20" y="201"/>
                    </a:lnTo>
                    <a:lnTo>
                      <a:pt x="1" y="230"/>
                    </a:lnTo>
                    <a:lnTo>
                      <a:pt x="1" y="230"/>
                    </a:lnTo>
                    <a:lnTo>
                      <a:pt x="0" y="232"/>
                    </a:lnTo>
                    <a:lnTo>
                      <a:pt x="0" y="234"/>
                    </a:lnTo>
                    <a:lnTo>
                      <a:pt x="1" y="235"/>
                    </a:lnTo>
                    <a:lnTo>
                      <a:pt x="2" y="236"/>
                    </a:lnTo>
                    <a:lnTo>
                      <a:pt x="4" y="237"/>
                    </a:lnTo>
                    <a:lnTo>
                      <a:pt x="7" y="237"/>
                    </a:lnTo>
                    <a:lnTo>
                      <a:pt x="8" y="236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44" y="180"/>
                    </a:lnTo>
                    <a:lnTo>
                      <a:pt x="62" y="152"/>
                    </a:lnTo>
                    <a:lnTo>
                      <a:pt x="80" y="125"/>
                    </a:lnTo>
                    <a:lnTo>
                      <a:pt x="80" y="125"/>
                    </a:lnTo>
                    <a:lnTo>
                      <a:pt x="99" y="96"/>
                    </a:lnTo>
                    <a:lnTo>
                      <a:pt x="117" y="67"/>
                    </a:lnTo>
                    <a:lnTo>
                      <a:pt x="134" y="36"/>
                    </a:lnTo>
                    <a:lnTo>
                      <a:pt x="151" y="8"/>
                    </a:lnTo>
                    <a:lnTo>
                      <a:pt x="151" y="8"/>
                    </a:lnTo>
                    <a:lnTo>
                      <a:pt x="152" y="5"/>
                    </a:lnTo>
                    <a:lnTo>
                      <a:pt x="152" y="3"/>
                    </a:lnTo>
                    <a:lnTo>
                      <a:pt x="151" y="2"/>
                    </a:lnTo>
                    <a:lnTo>
                      <a:pt x="150" y="1"/>
                    </a:lnTo>
                    <a:lnTo>
                      <a:pt x="148" y="0"/>
                    </a:lnTo>
                    <a:lnTo>
                      <a:pt x="146" y="0"/>
                    </a:lnTo>
                    <a:lnTo>
                      <a:pt x="145" y="1"/>
                    </a:lnTo>
                    <a:lnTo>
                      <a:pt x="143" y="2"/>
                    </a:lnTo>
                    <a:lnTo>
                      <a:pt x="14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6" name="chenying0907 881"/>
              <p:cNvSpPr/>
              <p:nvPr/>
            </p:nvSpPr>
            <p:spPr bwMode="auto">
              <a:xfrm>
                <a:off x="4525963" y="1682750"/>
                <a:ext cx="73025" cy="115888"/>
              </a:xfrm>
              <a:custGeom>
                <a:avLst/>
                <a:gdLst/>
                <a:ahLst/>
                <a:cxnLst>
                  <a:cxn ang="0">
                    <a:pos x="129" y="2"/>
                  </a:cxn>
                  <a:cxn ang="0">
                    <a:pos x="129" y="2"/>
                  </a:cxn>
                  <a:cxn ang="0">
                    <a:pos x="112" y="29"/>
                  </a:cxn>
                  <a:cxn ang="0">
                    <a:pos x="94" y="56"/>
                  </a:cxn>
                  <a:cxn ang="0">
                    <a:pos x="78" y="84"/>
                  </a:cxn>
                  <a:cxn ang="0">
                    <a:pos x="63" y="112"/>
                  </a:cxn>
                  <a:cxn ang="0">
                    <a:pos x="63" y="112"/>
                  </a:cxn>
                  <a:cxn ang="0">
                    <a:pos x="54" y="129"/>
                  </a:cxn>
                  <a:cxn ang="0">
                    <a:pos x="45" y="144"/>
                  </a:cxn>
                  <a:cxn ang="0">
                    <a:pos x="25" y="175"/>
                  </a:cxn>
                  <a:cxn ang="0">
                    <a:pos x="25" y="175"/>
                  </a:cxn>
                  <a:cxn ang="0">
                    <a:pos x="19" y="184"/>
                  </a:cxn>
                  <a:cxn ang="0">
                    <a:pos x="12" y="194"/>
                  </a:cxn>
                  <a:cxn ang="0">
                    <a:pos x="6" y="202"/>
                  </a:cxn>
                  <a:cxn ang="0">
                    <a:pos x="1" y="212"/>
                  </a:cxn>
                  <a:cxn ang="0">
                    <a:pos x="1" y="212"/>
                  </a:cxn>
                  <a:cxn ang="0">
                    <a:pos x="0" y="214"/>
                  </a:cxn>
                  <a:cxn ang="0">
                    <a:pos x="1" y="216"/>
                  </a:cxn>
                  <a:cxn ang="0">
                    <a:pos x="2" y="217"/>
                  </a:cxn>
                  <a:cxn ang="0">
                    <a:pos x="4" y="218"/>
                  </a:cxn>
                  <a:cxn ang="0">
                    <a:pos x="7" y="218"/>
                  </a:cxn>
                  <a:cxn ang="0">
                    <a:pos x="9" y="217"/>
                  </a:cxn>
                  <a:cxn ang="0">
                    <a:pos x="11" y="215"/>
                  </a:cxn>
                  <a:cxn ang="0">
                    <a:pos x="11" y="215"/>
                  </a:cxn>
                  <a:cxn ang="0">
                    <a:pos x="13" y="209"/>
                  </a:cxn>
                  <a:cxn ang="0">
                    <a:pos x="16" y="204"/>
                  </a:cxn>
                  <a:cxn ang="0">
                    <a:pos x="23" y="194"/>
                  </a:cxn>
                  <a:cxn ang="0">
                    <a:pos x="31" y="182"/>
                  </a:cxn>
                  <a:cxn ang="0">
                    <a:pos x="38" y="172"/>
                  </a:cxn>
                  <a:cxn ang="0">
                    <a:pos x="38" y="172"/>
                  </a:cxn>
                  <a:cxn ang="0">
                    <a:pos x="71" y="117"/>
                  </a:cxn>
                  <a:cxn ang="0">
                    <a:pos x="71" y="117"/>
                  </a:cxn>
                  <a:cxn ang="0">
                    <a:pos x="103" y="61"/>
                  </a:cxn>
                  <a:cxn ang="0">
                    <a:pos x="120" y="35"/>
                  </a:cxn>
                  <a:cxn ang="0">
                    <a:pos x="138" y="8"/>
                  </a:cxn>
                  <a:cxn ang="0">
                    <a:pos x="138" y="8"/>
                  </a:cxn>
                  <a:cxn ang="0">
                    <a:pos x="139" y="6"/>
                  </a:cxn>
                  <a:cxn ang="0">
                    <a:pos x="139" y="5"/>
                  </a:cxn>
                  <a:cxn ang="0">
                    <a:pos x="138" y="2"/>
                  </a:cxn>
                  <a:cxn ang="0">
                    <a:pos x="137" y="1"/>
                  </a:cxn>
                  <a:cxn ang="0">
                    <a:pos x="132" y="0"/>
                  </a:cxn>
                  <a:cxn ang="0">
                    <a:pos x="131" y="1"/>
                  </a:cxn>
                  <a:cxn ang="0">
                    <a:pos x="129" y="2"/>
                  </a:cxn>
                  <a:cxn ang="0">
                    <a:pos x="129" y="2"/>
                  </a:cxn>
                </a:cxnLst>
                <a:rect l="0" t="0" r="r" b="b"/>
                <a:pathLst>
                  <a:path w="139" h="218">
                    <a:moveTo>
                      <a:pt x="129" y="2"/>
                    </a:moveTo>
                    <a:lnTo>
                      <a:pt x="129" y="2"/>
                    </a:lnTo>
                    <a:lnTo>
                      <a:pt x="112" y="29"/>
                    </a:lnTo>
                    <a:lnTo>
                      <a:pt x="94" y="56"/>
                    </a:lnTo>
                    <a:lnTo>
                      <a:pt x="78" y="84"/>
                    </a:lnTo>
                    <a:lnTo>
                      <a:pt x="63" y="112"/>
                    </a:lnTo>
                    <a:lnTo>
                      <a:pt x="63" y="112"/>
                    </a:lnTo>
                    <a:lnTo>
                      <a:pt x="54" y="129"/>
                    </a:lnTo>
                    <a:lnTo>
                      <a:pt x="45" y="144"/>
                    </a:lnTo>
                    <a:lnTo>
                      <a:pt x="25" y="175"/>
                    </a:lnTo>
                    <a:lnTo>
                      <a:pt x="25" y="175"/>
                    </a:lnTo>
                    <a:lnTo>
                      <a:pt x="19" y="184"/>
                    </a:lnTo>
                    <a:lnTo>
                      <a:pt x="12" y="194"/>
                    </a:lnTo>
                    <a:lnTo>
                      <a:pt x="6" y="202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0" y="214"/>
                    </a:lnTo>
                    <a:lnTo>
                      <a:pt x="1" y="216"/>
                    </a:lnTo>
                    <a:lnTo>
                      <a:pt x="2" y="217"/>
                    </a:lnTo>
                    <a:lnTo>
                      <a:pt x="4" y="218"/>
                    </a:lnTo>
                    <a:lnTo>
                      <a:pt x="7" y="218"/>
                    </a:lnTo>
                    <a:lnTo>
                      <a:pt x="9" y="217"/>
                    </a:lnTo>
                    <a:lnTo>
                      <a:pt x="11" y="215"/>
                    </a:lnTo>
                    <a:lnTo>
                      <a:pt x="11" y="215"/>
                    </a:lnTo>
                    <a:lnTo>
                      <a:pt x="13" y="209"/>
                    </a:lnTo>
                    <a:lnTo>
                      <a:pt x="16" y="204"/>
                    </a:lnTo>
                    <a:lnTo>
                      <a:pt x="23" y="194"/>
                    </a:lnTo>
                    <a:lnTo>
                      <a:pt x="31" y="182"/>
                    </a:lnTo>
                    <a:lnTo>
                      <a:pt x="38" y="172"/>
                    </a:lnTo>
                    <a:lnTo>
                      <a:pt x="38" y="172"/>
                    </a:lnTo>
                    <a:lnTo>
                      <a:pt x="71" y="117"/>
                    </a:lnTo>
                    <a:lnTo>
                      <a:pt x="71" y="117"/>
                    </a:lnTo>
                    <a:lnTo>
                      <a:pt x="103" y="61"/>
                    </a:lnTo>
                    <a:lnTo>
                      <a:pt x="120" y="35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6"/>
                    </a:lnTo>
                    <a:lnTo>
                      <a:pt x="139" y="5"/>
                    </a:lnTo>
                    <a:lnTo>
                      <a:pt x="138" y="2"/>
                    </a:lnTo>
                    <a:lnTo>
                      <a:pt x="137" y="1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9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7" name="chenying0907 882"/>
              <p:cNvSpPr/>
              <p:nvPr/>
            </p:nvSpPr>
            <p:spPr bwMode="auto">
              <a:xfrm>
                <a:off x="4548188" y="1728788"/>
                <a:ext cx="57150" cy="90488"/>
              </a:xfrm>
              <a:custGeom>
                <a:avLst/>
                <a:gdLst/>
                <a:ahLst/>
                <a:cxnLst>
                  <a:cxn ang="0">
                    <a:pos x="100" y="2"/>
                  </a:cxn>
                  <a:cxn ang="0">
                    <a:pos x="100" y="2"/>
                  </a:cxn>
                  <a:cxn ang="0">
                    <a:pos x="94" y="12"/>
                  </a:cxn>
                  <a:cxn ang="0">
                    <a:pos x="85" y="20"/>
                  </a:cxn>
                  <a:cxn ang="0">
                    <a:pos x="79" y="28"/>
                  </a:cxn>
                  <a:cxn ang="0">
                    <a:pos x="73" y="37"/>
                  </a:cxn>
                  <a:cxn ang="0">
                    <a:pos x="73" y="37"/>
                  </a:cxn>
                  <a:cxn ang="0">
                    <a:pos x="63" y="58"/>
                  </a:cxn>
                  <a:cxn ang="0">
                    <a:pos x="51" y="79"/>
                  </a:cxn>
                  <a:cxn ang="0">
                    <a:pos x="51" y="79"/>
                  </a:cxn>
                  <a:cxn ang="0">
                    <a:pos x="26" y="122"/>
                  </a:cxn>
                  <a:cxn ang="0">
                    <a:pos x="14" y="143"/>
                  </a:cxn>
                  <a:cxn ang="0">
                    <a:pos x="0" y="163"/>
                  </a:cxn>
                  <a:cxn ang="0">
                    <a:pos x="0" y="163"/>
                  </a:cxn>
                  <a:cxn ang="0">
                    <a:pos x="0" y="165"/>
                  </a:cxn>
                  <a:cxn ang="0">
                    <a:pos x="0" y="166"/>
                  </a:cxn>
                  <a:cxn ang="0">
                    <a:pos x="1" y="169"/>
                  </a:cxn>
                  <a:cxn ang="0">
                    <a:pos x="2" y="170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9"/>
                  </a:cxn>
                  <a:cxn ang="0">
                    <a:pos x="8" y="169"/>
                  </a:cxn>
                  <a:cxn ang="0">
                    <a:pos x="20" y="149"/>
                  </a:cxn>
                  <a:cxn ang="0">
                    <a:pos x="32" y="129"/>
                  </a:cxn>
                  <a:cxn ang="0">
                    <a:pos x="43" y="110"/>
                  </a:cxn>
                  <a:cxn ang="0">
                    <a:pos x="55" y="91"/>
                  </a:cxn>
                  <a:cxn ang="0">
                    <a:pos x="55" y="91"/>
                  </a:cxn>
                  <a:cxn ang="0">
                    <a:pos x="62" y="81"/>
                  </a:cxn>
                  <a:cxn ang="0">
                    <a:pos x="68" y="70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81" y="43"/>
                  </a:cxn>
                  <a:cxn ang="0">
                    <a:pos x="84" y="37"/>
                  </a:cxn>
                  <a:cxn ang="0">
                    <a:pos x="93" y="27"/>
                  </a:cxn>
                  <a:cxn ang="0">
                    <a:pos x="101" y="18"/>
                  </a:cxn>
                  <a:cxn ang="0">
                    <a:pos x="108" y="7"/>
                  </a:cxn>
                  <a:cxn ang="0">
                    <a:pos x="108" y="7"/>
                  </a:cxn>
                  <a:cxn ang="0">
                    <a:pos x="108" y="5"/>
                  </a:cxn>
                  <a:cxn ang="0">
                    <a:pos x="108" y="3"/>
                  </a:cxn>
                  <a:cxn ang="0">
                    <a:pos x="107" y="2"/>
                  </a:cxn>
                  <a:cxn ang="0">
                    <a:pos x="106" y="0"/>
                  </a:cxn>
                  <a:cxn ang="0">
                    <a:pos x="105" y="0"/>
                  </a:cxn>
                  <a:cxn ang="0">
                    <a:pos x="103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100" y="2"/>
                  </a:cxn>
                </a:cxnLst>
                <a:rect l="0" t="0" r="r" b="b"/>
                <a:pathLst>
                  <a:path w="108" h="171">
                    <a:moveTo>
                      <a:pt x="100" y="2"/>
                    </a:moveTo>
                    <a:lnTo>
                      <a:pt x="100" y="2"/>
                    </a:lnTo>
                    <a:lnTo>
                      <a:pt x="94" y="12"/>
                    </a:lnTo>
                    <a:lnTo>
                      <a:pt x="85" y="20"/>
                    </a:lnTo>
                    <a:lnTo>
                      <a:pt x="79" y="28"/>
                    </a:lnTo>
                    <a:lnTo>
                      <a:pt x="73" y="37"/>
                    </a:lnTo>
                    <a:lnTo>
                      <a:pt x="73" y="37"/>
                    </a:lnTo>
                    <a:lnTo>
                      <a:pt x="63" y="58"/>
                    </a:lnTo>
                    <a:lnTo>
                      <a:pt x="51" y="79"/>
                    </a:lnTo>
                    <a:lnTo>
                      <a:pt x="51" y="79"/>
                    </a:lnTo>
                    <a:lnTo>
                      <a:pt x="26" y="122"/>
                    </a:lnTo>
                    <a:lnTo>
                      <a:pt x="14" y="14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0" y="166"/>
                    </a:lnTo>
                    <a:lnTo>
                      <a:pt x="1" y="169"/>
                    </a:lnTo>
                    <a:lnTo>
                      <a:pt x="2" y="170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9"/>
                    </a:lnTo>
                    <a:lnTo>
                      <a:pt x="8" y="169"/>
                    </a:lnTo>
                    <a:lnTo>
                      <a:pt x="20" y="149"/>
                    </a:lnTo>
                    <a:lnTo>
                      <a:pt x="32" y="129"/>
                    </a:lnTo>
                    <a:lnTo>
                      <a:pt x="43" y="110"/>
                    </a:lnTo>
                    <a:lnTo>
                      <a:pt x="55" y="91"/>
                    </a:lnTo>
                    <a:lnTo>
                      <a:pt x="55" y="91"/>
                    </a:lnTo>
                    <a:lnTo>
                      <a:pt x="62" y="81"/>
                    </a:lnTo>
                    <a:lnTo>
                      <a:pt x="68" y="70"/>
                    </a:lnTo>
                    <a:lnTo>
                      <a:pt x="78" y="49"/>
                    </a:lnTo>
                    <a:lnTo>
                      <a:pt x="78" y="49"/>
                    </a:lnTo>
                    <a:lnTo>
                      <a:pt x="81" y="43"/>
                    </a:lnTo>
                    <a:lnTo>
                      <a:pt x="84" y="37"/>
                    </a:lnTo>
                    <a:lnTo>
                      <a:pt x="93" y="27"/>
                    </a:lnTo>
                    <a:lnTo>
                      <a:pt x="101" y="18"/>
                    </a:lnTo>
                    <a:lnTo>
                      <a:pt x="108" y="7"/>
                    </a:lnTo>
                    <a:lnTo>
                      <a:pt x="108" y="7"/>
                    </a:lnTo>
                    <a:lnTo>
                      <a:pt x="108" y="5"/>
                    </a:lnTo>
                    <a:lnTo>
                      <a:pt x="108" y="3"/>
                    </a:lnTo>
                    <a:lnTo>
                      <a:pt x="107" y="2"/>
                    </a:lnTo>
                    <a:lnTo>
                      <a:pt x="106" y="0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10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8" name="chenying0907 883"/>
              <p:cNvSpPr/>
              <p:nvPr/>
            </p:nvSpPr>
            <p:spPr bwMode="auto">
              <a:xfrm>
                <a:off x="4575175" y="1773238"/>
                <a:ext cx="30163" cy="47625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3"/>
                  </a:cxn>
                  <a:cxn ang="0">
                    <a:pos x="57" y="3"/>
                  </a:cxn>
                  <a:cxn ang="0">
                    <a:pos x="56" y="1"/>
                  </a:cxn>
                  <a:cxn ang="0">
                    <a:pos x="54" y="0"/>
                  </a:cxn>
                  <a:cxn ang="0">
                    <a:pos x="51" y="0"/>
                  </a:cxn>
                  <a:cxn ang="0">
                    <a:pos x="49" y="1"/>
                  </a:cxn>
                  <a:cxn ang="0">
                    <a:pos x="49" y="1"/>
                  </a:cxn>
                  <a:cxn ang="0">
                    <a:pos x="45" y="6"/>
                  </a:cxn>
                  <a:cxn ang="0">
                    <a:pos x="41" y="11"/>
                  </a:cxn>
                  <a:cxn ang="0">
                    <a:pos x="34" y="23"/>
                  </a:cxn>
                  <a:cxn ang="0">
                    <a:pos x="34" y="23"/>
                  </a:cxn>
                  <a:cxn ang="0">
                    <a:pos x="27" y="38"/>
                  </a:cxn>
                  <a:cxn ang="0">
                    <a:pos x="19" y="54"/>
                  </a:cxn>
                  <a:cxn ang="0">
                    <a:pos x="1" y="84"/>
                  </a:cxn>
                  <a:cxn ang="0">
                    <a:pos x="1" y="84"/>
                  </a:cxn>
                  <a:cxn ang="0">
                    <a:pos x="0" y="86"/>
                  </a:cxn>
                  <a:cxn ang="0">
                    <a:pos x="0" y="87"/>
                  </a:cxn>
                  <a:cxn ang="0">
                    <a:pos x="1" y="89"/>
                  </a:cxn>
                  <a:cxn ang="0">
                    <a:pos x="3" y="90"/>
                  </a:cxn>
                  <a:cxn ang="0">
                    <a:pos x="4" y="90"/>
                  </a:cxn>
                  <a:cxn ang="0">
                    <a:pos x="6" y="90"/>
                  </a:cxn>
                  <a:cxn ang="0">
                    <a:pos x="8" y="90"/>
                  </a:cxn>
                  <a:cxn ang="0">
                    <a:pos x="10" y="88"/>
                  </a:cxn>
                  <a:cxn ang="0">
                    <a:pos x="10" y="88"/>
                  </a:cxn>
                  <a:cxn ang="0">
                    <a:pos x="25" y="61"/>
                  </a:cxn>
                  <a:cxn ang="0">
                    <a:pos x="41" y="33"/>
                  </a:cxn>
                  <a:cxn ang="0">
                    <a:pos x="41" y="33"/>
                  </a:cxn>
                  <a:cxn ang="0">
                    <a:pos x="47" y="21"/>
                  </a:cxn>
                  <a:cxn ang="0">
                    <a:pos x="50" y="14"/>
                  </a:cxn>
                  <a:cxn ang="0">
                    <a:pos x="54" y="9"/>
                  </a:cxn>
                  <a:cxn ang="0">
                    <a:pos x="54" y="9"/>
                  </a:cxn>
                  <a:cxn ang="0">
                    <a:pos x="57" y="7"/>
                  </a:cxn>
                  <a:cxn ang="0">
                    <a:pos x="57" y="6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57" h="90">
                    <a:moveTo>
                      <a:pt x="57" y="4"/>
                    </a:moveTo>
                    <a:lnTo>
                      <a:pt x="57" y="3"/>
                    </a:lnTo>
                    <a:lnTo>
                      <a:pt x="57" y="3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5" y="6"/>
                    </a:lnTo>
                    <a:lnTo>
                      <a:pt x="41" y="11"/>
                    </a:lnTo>
                    <a:lnTo>
                      <a:pt x="34" y="23"/>
                    </a:lnTo>
                    <a:lnTo>
                      <a:pt x="34" y="23"/>
                    </a:lnTo>
                    <a:lnTo>
                      <a:pt x="27" y="38"/>
                    </a:lnTo>
                    <a:lnTo>
                      <a:pt x="19" y="54"/>
                    </a:lnTo>
                    <a:lnTo>
                      <a:pt x="1" y="84"/>
                    </a:lnTo>
                    <a:lnTo>
                      <a:pt x="1" y="84"/>
                    </a:lnTo>
                    <a:lnTo>
                      <a:pt x="0" y="86"/>
                    </a:lnTo>
                    <a:lnTo>
                      <a:pt x="0" y="87"/>
                    </a:lnTo>
                    <a:lnTo>
                      <a:pt x="1" y="89"/>
                    </a:lnTo>
                    <a:lnTo>
                      <a:pt x="3" y="90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8" y="90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25" y="61"/>
                    </a:lnTo>
                    <a:lnTo>
                      <a:pt x="41" y="33"/>
                    </a:lnTo>
                    <a:lnTo>
                      <a:pt x="41" y="33"/>
                    </a:lnTo>
                    <a:lnTo>
                      <a:pt x="47" y="21"/>
                    </a:lnTo>
                    <a:lnTo>
                      <a:pt x="50" y="14"/>
                    </a:lnTo>
                    <a:lnTo>
                      <a:pt x="54" y="9"/>
                    </a:lnTo>
                    <a:lnTo>
                      <a:pt x="54" y="9"/>
                    </a:lnTo>
                    <a:lnTo>
                      <a:pt x="57" y="7"/>
                    </a:lnTo>
                    <a:lnTo>
                      <a:pt x="57" y="6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9" name="chenying0907 884"/>
              <p:cNvSpPr/>
              <p:nvPr/>
            </p:nvSpPr>
            <p:spPr bwMode="auto">
              <a:xfrm>
                <a:off x="4257675" y="1222375"/>
                <a:ext cx="34925" cy="825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12"/>
                  </a:cxn>
                  <a:cxn ang="0">
                    <a:pos x="53" y="21"/>
                  </a:cxn>
                  <a:cxn ang="0">
                    <a:pos x="45" y="39"/>
                  </a:cxn>
                  <a:cxn ang="0">
                    <a:pos x="37" y="56"/>
                  </a:cxn>
                  <a:cxn ang="0">
                    <a:pos x="30" y="72"/>
                  </a:cxn>
                  <a:cxn ang="0">
                    <a:pos x="30" y="72"/>
                  </a:cxn>
                  <a:cxn ang="0">
                    <a:pos x="24" y="89"/>
                  </a:cxn>
                  <a:cxn ang="0">
                    <a:pos x="18" y="107"/>
                  </a:cxn>
                  <a:cxn ang="0">
                    <a:pos x="11" y="125"/>
                  </a:cxn>
                  <a:cxn ang="0">
                    <a:pos x="4" y="142"/>
                  </a:cxn>
                  <a:cxn ang="0">
                    <a:pos x="4" y="142"/>
                  </a:cxn>
                  <a:cxn ang="0">
                    <a:pos x="1" y="143"/>
                  </a:cxn>
                  <a:cxn ang="0">
                    <a:pos x="1" y="144"/>
                  </a:cxn>
                  <a:cxn ang="0">
                    <a:pos x="0" y="146"/>
                  </a:cxn>
                  <a:cxn ang="0">
                    <a:pos x="0" y="150"/>
                  </a:cxn>
                  <a:cxn ang="0">
                    <a:pos x="0" y="150"/>
                  </a:cxn>
                  <a:cxn ang="0">
                    <a:pos x="1" y="154"/>
                  </a:cxn>
                  <a:cxn ang="0">
                    <a:pos x="4" y="156"/>
                  </a:cxn>
                  <a:cxn ang="0">
                    <a:pos x="7" y="156"/>
                  </a:cxn>
                  <a:cxn ang="0">
                    <a:pos x="8" y="155"/>
                  </a:cxn>
                  <a:cxn ang="0">
                    <a:pos x="9" y="154"/>
                  </a:cxn>
                  <a:cxn ang="0">
                    <a:pos x="9" y="154"/>
                  </a:cxn>
                  <a:cxn ang="0">
                    <a:pos x="17" y="136"/>
                  </a:cxn>
                  <a:cxn ang="0">
                    <a:pos x="23" y="118"/>
                  </a:cxn>
                  <a:cxn ang="0">
                    <a:pos x="36" y="83"/>
                  </a:cxn>
                  <a:cxn ang="0">
                    <a:pos x="36" y="83"/>
                  </a:cxn>
                  <a:cxn ang="0">
                    <a:pos x="44" y="64"/>
                  </a:cxn>
                  <a:cxn ang="0">
                    <a:pos x="54" y="44"/>
                  </a:cxn>
                  <a:cxn ang="0">
                    <a:pos x="58" y="35"/>
                  </a:cxn>
                  <a:cxn ang="0">
                    <a:pos x="62" y="24"/>
                  </a:cxn>
                  <a:cxn ang="0">
                    <a:pos x="65" y="14"/>
                  </a:cxn>
                  <a:cxn ang="0">
                    <a:pos x="67" y="4"/>
                  </a:cxn>
                  <a:cxn ang="0">
                    <a:pos x="67" y="4"/>
                  </a:cxn>
                  <a:cxn ang="0">
                    <a:pos x="66" y="2"/>
                  </a:cxn>
                  <a:cxn ang="0">
                    <a:pos x="66" y="1"/>
                  </a:cxn>
                  <a:cxn ang="0">
                    <a:pos x="64" y="0"/>
                  </a:cxn>
                  <a:cxn ang="0">
                    <a:pos x="63" y="0"/>
                  </a:cxn>
                  <a:cxn ang="0">
                    <a:pos x="59" y="1"/>
                  </a:cxn>
                  <a:cxn ang="0">
                    <a:pos x="58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7" h="156">
                    <a:moveTo>
                      <a:pt x="57" y="4"/>
                    </a:moveTo>
                    <a:lnTo>
                      <a:pt x="57" y="4"/>
                    </a:lnTo>
                    <a:lnTo>
                      <a:pt x="56" y="12"/>
                    </a:lnTo>
                    <a:lnTo>
                      <a:pt x="53" y="21"/>
                    </a:lnTo>
                    <a:lnTo>
                      <a:pt x="45" y="39"/>
                    </a:lnTo>
                    <a:lnTo>
                      <a:pt x="37" y="56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24" y="89"/>
                    </a:lnTo>
                    <a:lnTo>
                      <a:pt x="18" y="107"/>
                    </a:lnTo>
                    <a:lnTo>
                      <a:pt x="11" y="125"/>
                    </a:lnTo>
                    <a:lnTo>
                      <a:pt x="4" y="142"/>
                    </a:lnTo>
                    <a:lnTo>
                      <a:pt x="4" y="142"/>
                    </a:lnTo>
                    <a:lnTo>
                      <a:pt x="1" y="143"/>
                    </a:lnTo>
                    <a:lnTo>
                      <a:pt x="1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4"/>
                    </a:lnTo>
                    <a:lnTo>
                      <a:pt x="4" y="156"/>
                    </a:lnTo>
                    <a:lnTo>
                      <a:pt x="7" y="156"/>
                    </a:lnTo>
                    <a:lnTo>
                      <a:pt x="8" y="155"/>
                    </a:lnTo>
                    <a:lnTo>
                      <a:pt x="9" y="154"/>
                    </a:lnTo>
                    <a:lnTo>
                      <a:pt x="9" y="154"/>
                    </a:lnTo>
                    <a:lnTo>
                      <a:pt x="17" y="136"/>
                    </a:lnTo>
                    <a:lnTo>
                      <a:pt x="23" y="118"/>
                    </a:lnTo>
                    <a:lnTo>
                      <a:pt x="36" y="83"/>
                    </a:lnTo>
                    <a:lnTo>
                      <a:pt x="36" y="83"/>
                    </a:lnTo>
                    <a:lnTo>
                      <a:pt x="44" y="64"/>
                    </a:lnTo>
                    <a:lnTo>
                      <a:pt x="54" y="44"/>
                    </a:lnTo>
                    <a:lnTo>
                      <a:pt x="58" y="35"/>
                    </a:lnTo>
                    <a:lnTo>
                      <a:pt x="62" y="24"/>
                    </a:lnTo>
                    <a:lnTo>
                      <a:pt x="65" y="14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6" y="2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0" name="chenying0907 885"/>
              <p:cNvSpPr/>
              <p:nvPr/>
            </p:nvSpPr>
            <p:spPr bwMode="auto">
              <a:xfrm>
                <a:off x="4297363" y="1228725"/>
                <a:ext cx="57150" cy="93663"/>
              </a:xfrm>
              <a:custGeom>
                <a:avLst/>
                <a:gdLst/>
                <a:ahLst/>
                <a:cxnLst>
                  <a:cxn ang="0">
                    <a:pos x="101" y="3"/>
                  </a:cxn>
                  <a:cxn ang="0">
                    <a:pos x="101" y="3"/>
                  </a:cxn>
                  <a:cxn ang="0">
                    <a:pos x="88" y="23"/>
                  </a:cxn>
                  <a:cxn ang="0">
                    <a:pos x="76" y="43"/>
                  </a:cxn>
                  <a:cxn ang="0">
                    <a:pos x="63" y="63"/>
                  </a:cxn>
                  <a:cxn ang="0">
                    <a:pos x="57" y="73"/>
                  </a:cxn>
                  <a:cxn ang="0">
                    <a:pos x="53" y="85"/>
                  </a:cxn>
                  <a:cxn ang="0">
                    <a:pos x="53" y="85"/>
                  </a:cxn>
                  <a:cxn ang="0">
                    <a:pos x="42" y="109"/>
                  </a:cxn>
                  <a:cxn ang="0">
                    <a:pos x="36" y="121"/>
                  </a:cxn>
                  <a:cxn ang="0">
                    <a:pos x="28" y="132"/>
                  </a:cxn>
                  <a:cxn ang="0">
                    <a:pos x="28" y="132"/>
                  </a:cxn>
                  <a:cxn ang="0">
                    <a:pos x="17" y="151"/>
                  </a:cxn>
                  <a:cxn ang="0">
                    <a:pos x="10" y="161"/>
                  </a:cxn>
                  <a:cxn ang="0">
                    <a:pos x="6" y="164"/>
                  </a:cxn>
                  <a:cxn ang="0">
                    <a:pos x="3" y="167"/>
                  </a:cxn>
                  <a:cxn ang="0">
                    <a:pos x="3" y="167"/>
                  </a:cxn>
                  <a:cxn ang="0">
                    <a:pos x="2" y="168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0" y="173"/>
                  </a:cxn>
                  <a:cxn ang="0">
                    <a:pos x="4" y="176"/>
                  </a:cxn>
                  <a:cxn ang="0">
                    <a:pos x="6" y="176"/>
                  </a:cxn>
                  <a:cxn ang="0">
                    <a:pos x="8" y="175"/>
                  </a:cxn>
                  <a:cxn ang="0">
                    <a:pos x="8" y="175"/>
                  </a:cxn>
                  <a:cxn ang="0">
                    <a:pos x="13" y="172"/>
                  </a:cxn>
                  <a:cxn ang="0">
                    <a:pos x="16" y="167"/>
                  </a:cxn>
                  <a:cxn ang="0">
                    <a:pos x="23" y="156"/>
                  </a:cxn>
                  <a:cxn ang="0">
                    <a:pos x="23" y="156"/>
                  </a:cxn>
                  <a:cxn ang="0">
                    <a:pos x="37" y="137"/>
                  </a:cxn>
                  <a:cxn ang="0">
                    <a:pos x="43" y="127"/>
                  </a:cxn>
                  <a:cxn ang="0">
                    <a:pos x="48" y="118"/>
                  </a:cxn>
                  <a:cxn ang="0">
                    <a:pos x="48" y="118"/>
                  </a:cxn>
                  <a:cxn ang="0">
                    <a:pos x="60" y="91"/>
                  </a:cxn>
                  <a:cxn ang="0">
                    <a:pos x="67" y="79"/>
                  </a:cxn>
                  <a:cxn ang="0">
                    <a:pos x="74" y="66"/>
                  </a:cxn>
                  <a:cxn ang="0">
                    <a:pos x="74" y="66"/>
                  </a:cxn>
                  <a:cxn ang="0">
                    <a:pos x="91" y="37"/>
                  </a:cxn>
                  <a:cxn ang="0">
                    <a:pos x="101" y="23"/>
                  </a:cxn>
                  <a:cxn ang="0">
                    <a:pos x="109" y="7"/>
                  </a:cxn>
                  <a:cxn ang="0">
                    <a:pos x="109" y="7"/>
                  </a:cxn>
                  <a:cxn ang="0">
                    <a:pos x="109" y="5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1" y="3"/>
                  </a:cxn>
                  <a:cxn ang="0">
                    <a:pos x="101" y="3"/>
                  </a:cxn>
                </a:cxnLst>
                <a:rect l="0" t="0" r="r" b="b"/>
                <a:pathLst>
                  <a:path w="109" h="176">
                    <a:moveTo>
                      <a:pt x="101" y="3"/>
                    </a:moveTo>
                    <a:lnTo>
                      <a:pt x="101" y="3"/>
                    </a:lnTo>
                    <a:lnTo>
                      <a:pt x="88" y="23"/>
                    </a:lnTo>
                    <a:lnTo>
                      <a:pt x="76" y="43"/>
                    </a:lnTo>
                    <a:lnTo>
                      <a:pt x="63" y="63"/>
                    </a:lnTo>
                    <a:lnTo>
                      <a:pt x="57" y="73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42" y="109"/>
                    </a:lnTo>
                    <a:lnTo>
                      <a:pt x="36" y="121"/>
                    </a:lnTo>
                    <a:lnTo>
                      <a:pt x="28" y="132"/>
                    </a:lnTo>
                    <a:lnTo>
                      <a:pt x="28" y="132"/>
                    </a:lnTo>
                    <a:lnTo>
                      <a:pt x="17" y="151"/>
                    </a:lnTo>
                    <a:lnTo>
                      <a:pt x="10" y="161"/>
                    </a:lnTo>
                    <a:lnTo>
                      <a:pt x="6" y="164"/>
                    </a:lnTo>
                    <a:lnTo>
                      <a:pt x="3" y="167"/>
                    </a:lnTo>
                    <a:lnTo>
                      <a:pt x="3" y="167"/>
                    </a:lnTo>
                    <a:lnTo>
                      <a:pt x="2" y="168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0" y="173"/>
                    </a:lnTo>
                    <a:lnTo>
                      <a:pt x="4" y="176"/>
                    </a:lnTo>
                    <a:lnTo>
                      <a:pt x="6" y="176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13" y="172"/>
                    </a:lnTo>
                    <a:lnTo>
                      <a:pt x="16" y="167"/>
                    </a:lnTo>
                    <a:lnTo>
                      <a:pt x="23" y="156"/>
                    </a:lnTo>
                    <a:lnTo>
                      <a:pt x="23" y="156"/>
                    </a:lnTo>
                    <a:lnTo>
                      <a:pt x="37" y="137"/>
                    </a:lnTo>
                    <a:lnTo>
                      <a:pt x="43" y="127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60" y="91"/>
                    </a:lnTo>
                    <a:lnTo>
                      <a:pt x="67" y="79"/>
                    </a:lnTo>
                    <a:lnTo>
                      <a:pt x="74" y="66"/>
                    </a:lnTo>
                    <a:lnTo>
                      <a:pt x="74" y="66"/>
                    </a:lnTo>
                    <a:lnTo>
                      <a:pt x="91" y="37"/>
                    </a:lnTo>
                    <a:lnTo>
                      <a:pt x="101" y="23"/>
                    </a:lnTo>
                    <a:lnTo>
                      <a:pt x="109" y="7"/>
                    </a:lnTo>
                    <a:lnTo>
                      <a:pt x="109" y="7"/>
                    </a:lnTo>
                    <a:lnTo>
                      <a:pt x="109" y="5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1" y="3"/>
                    </a:lnTo>
                    <a:lnTo>
                      <a:pt x="10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1" name="chenying0907 886"/>
              <p:cNvSpPr/>
              <p:nvPr/>
            </p:nvSpPr>
            <p:spPr bwMode="auto">
              <a:xfrm>
                <a:off x="4352925" y="1239838"/>
                <a:ext cx="50800" cy="92075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2" y="12"/>
                  </a:cxn>
                  <a:cxn ang="0">
                    <a:pos x="79" y="21"/>
                  </a:cxn>
                  <a:cxn ang="0">
                    <a:pos x="75" y="31"/>
                  </a:cxn>
                  <a:cxn ang="0">
                    <a:pos x="71" y="39"/>
                  </a:cxn>
                  <a:cxn ang="0">
                    <a:pos x="71" y="39"/>
                  </a:cxn>
                  <a:cxn ang="0">
                    <a:pos x="63" y="60"/>
                  </a:cxn>
                  <a:cxn ang="0">
                    <a:pos x="54" y="80"/>
                  </a:cxn>
                  <a:cxn ang="0">
                    <a:pos x="54" y="80"/>
                  </a:cxn>
                  <a:cxn ang="0">
                    <a:pos x="43" y="103"/>
                  </a:cxn>
                  <a:cxn ang="0">
                    <a:pos x="31" y="126"/>
                  </a:cxn>
                  <a:cxn ang="0">
                    <a:pos x="16" y="146"/>
                  </a:cxn>
                  <a:cxn ang="0">
                    <a:pos x="1" y="167"/>
                  </a:cxn>
                  <a:cxn ang="0">
                    <a:pos x="1" y="167"/>
                  </a:cxn>
                  <a:cxn ang="0">
                    <a:pos x="0" y="169"/>
                  </a:cxn>
                  <a:cxn ang="0">
                    <a:pos x="0" y="172"/>
                  </a:cxn>
                  <a:cxn ang="0">
                    <a:pos x="2" y="174"/>
                  </a:cxn>
                  <a:cxn ang="0">
                    <a:pos x="4" y="174"/>
                  </a:cxn>
                  <a:cxn ang="0">
                    <a:pos x="9" y="174"/>
                  </a:cxn>
                  <a:cxn ang="0">
                    <a:pos x="9" y="174"/>
                  </a:cxn>
                  <a:cxn ang="0">
                    <a:pos x="12" y="174"/>
                  </a:cxn>
                  <a:cxn ang="0">
                    <a:pos x="13" y="172"/>
                  </a:cxn>
                  <a:cxn ang="0">
                    <a:pos x="13" y="169"/>
                  </a:cxn>
                  <a:cxn ang="0">
                    <a:pos x="12" y="167"/>
                  </a:cxn>
                  <a:cxn ang="0">
                    <a:pos x="12" y="167"/>
                  </a:cxn>
                  <a:cxn ang="0">
                    <a:pos x="27" y="147"/>
                  </a:cxn>
                  <a:cxn ang="0">
                    <a:pos x="40" y="128"/>
                  </a:cxn>
                  <a:cxn ang="0">
                    <a:pos x="51" y="107"/>
                  </a:cxn>
                  <a:cxn ang="0">
                    <a:pos x="62" y="85"/>
                  </a:cxn>
                  <a:cxn ang="0">
                    <a:pos x="62" y="85"/>
                  </a:cxn>
                  <a:cxn ang="0">
                    <a:pos x="72" y="64"/>
                  </a:cxn>
                  <a:cxn ang="0">
                    <a:pos x="80" y="41"/>
                  </a:cxn>
                  <a:cxn ang="0">
                    <a:pos x="80" y="41"/>
                  </a:cxn>
                  <a:cxn ang="0">
                    <a:pos x="85" y="32"/>
                  </a:cxn>
                  <a:cxn ang="0">
                    <a:pos x="89" y="23"/>
                  </a:cxn>
                  <a:cxn ang="0">
                    <a:pos x="92" y="14"/>
                  </a:cxn>
                  <a:cxn ang="0">
                    <a:pos x="95" y="4"/>
                  </a:cxn>
                  <a:cxn ang="0">
                    <a:pos x="95" y="4"/>
                  </a:cxn>
                  <a:cxn ang="0">
                    <a:pos x="94" y="2"/>
                  </a:cxn>
                  <a:cxn ang="0">
                    <a:pos x="94" y="1"/>
                  </a:cxn>
                  <a:cxn ang="0">
                    <a:pos x="92" y="0"/>
                  </a:cxn>
                  <a:cxn ang="0">
                    <a:pos x="91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4">
                    <a:moveTo>
                      <a:pt x="85" y="4"/>
                    </a:moveTo>
                    <a:lnTo>
                      <a:pt x="85" y="4"/>
                    </a:lnTo>
                    <a:lnTo>
                      <a:pt x="82" y="12"/>
                    </a:lnTo>
                    <a:lnTo>
                      <a:pt x="79" y="21"/>
                    </a:lnTo>
                    <a:lnTo>
                      <a:pt x="75" y="31"/>
                    </a:lnTo>
                    <a:lnTo>
                      <a:pt x="71" y="39"/>
                    </a:lnTo>
                    <a:lnTo>
                      <a:pt x="71" y="39"/>
                    </a:lnTo>
                    <a:lnTo>
                      <a:pt x="63" y="60"/>
                    </a:lnTo>
                    <a:lnTo>
                      <a:pt x="54" y="80"/>
                    </a:lnTo>
                    <a:lnTo>
                      <a:pt x="54" y="80"/>
                    </a:lnTo>
                    <a:lnTo>
                      <a:pt x="43" y="103"/>
                    </a:lnTo>
                    <a:lnTo>
                      <a:pt x="31" y="126"/>
                    </a:lnTo>
                    <a:lnTo>
                      <a:pt x="16" y="146"/>
                    </a:lnTo>
                    <a:lnTo>
                      <a:pt x="1" y="167"/>
                    </a:lnTo>
                    <a:lnTo>
                      <a:pt x="1" y="167"/>
                    </a:lnTo>
                    <a:lnTo>
                      <a:pt x="0" y="169"/>
                    </a:lnTo>
                    <a:lnTo>
                      <a:pt x="0" y="172"/>
                    </a:lnTo>
                    <a:lnTo>
                      <a:pt x="2" y="174"/>
                    </a:lnTo>
                    <a:lnTo>
                      <a:pt x="4" y="174"/>
                    </a:lnTo>
                    <a:lnTo>
                      <a:pt x="9" y="174"/>
                    </a:lnTo>
                    <a:lnTo>
                      <a:pt x="9" y="174"/>
                    </a:lnTo>
                    <a:lnTo>
                      <a:pt x="12" y="174"/>
                    </a:lnTo>
                    <a:lnTo>
                      <a:pt x="13" y="172"/>
                    </a:lnTo>
                    <a:lnTo>
                      <a:pt x="13" y="169"/>
                    </a:lnTo>
                    <a:lnTo>
                      <a:pt x="12" y="167"/>
                    </a:lnTo>
                    <a:lnTo>
                      <a:pt x="12" y="167"/>
                    </a:lnTo>
                    <a:lnTo>
                      <a:pt x="27" y="147"/>
                    </a:lnTo>
                    <a:lnTo>
                      <a:pt x="40" y="128"/>
                    </a:lnTo>
                    <a:lnTo>
                      <a:pt x="51" y="107"/>
                    </a:lnTo>
                    <a:lnTo>
                      <a:pt x="62" y="85"/>
                    </a:lnTo>
                    <a:lnTo>
                      <a:pt x="62" y="85"/>
                    </a:lnTo>
                    <a:lnTo>
                      <a:pt x="72" y="64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5" y="32"/>
                    </a:lnTo>
                    <a:lnTo>
                      <a:pt x="89" y="23"/>
                    </a:lnTo>
                    <a:lnTo>
                      <a:pt x="92" y="14"/>
                    </a:lnTo>
                    <a:lnTo>
                      <a:pt x="95" y="4"/>
                    </a:lnTo>
                    <a:lnTo>
                      <a:pt x="95" y="4"/>
                    </a:lnTo>
                    <a:lnTo>
                      <a:pt x="94" y="2"/>
                    </a:lnTo>
                    <a:lnTo>
                      <a:pt x="94" y="1"/>
                    </a:lnTo>
                    <a:lnTo>
                      <a:pt x="92" y="0"/>
                    </a:lnTo>
                    <a:lnTo>
                      <a:pt x="91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2" name="chenying0907 887"/>
              <p:cNvSpPr/>
              <p:nvPr/>
            </p:nvSpPr>
            <p:spPr bwMode="auto">
              <a:xfrm>
                <a:off x="4408488" y="1254125"/>
                <a:ext cx="52388" cy="79375"/>
              </a:xfrm>
              <a:custGeom>
                <a:avLst/>
                <a:gdLst/>
                <a:ahLst/>
                <a:cxnLst>
                  <a:cxn ang="0">
                    <a:pos x="90" y="5"/>
                  </a:cxn>
                  <a:cxn ang="0">
                    <a:pos x="90" y="5"/>
                  </a:cxn>
                  <a:cxn ang="0">
                    <a:pos x="88" y="14"/>
                  </a:cxn>
                  <a:cxn ang="0">
                    <a:pos x="85" y="24"/>
                  </a:cxn>
                  <a:cxn ang="0">
                    <a:pos x="80" y="34"/>
                  </a:cxn>
                  <a:cxn ang="0">
                    <a:pos x="74" y="44"/>
                  </a:cxn>
                  <a:cxn ang="0">
                    <a:pos x="61" y="63"/>
                  </a:cxn>
                  <a:cxn ang="0">
                    <a:pos x="49" y="79"/>
                  </a:cxn>
                  <a:cxn ang="0">
                    <a:pos x="49" y="79"/>
                  </a:cxn>
                  <a:cxn ang="0">
                    <a:pos x="23" y="111"/>
                  </a:cxn>
                  <a:cxn ang="0">
                    <a:pos x="11" y="128"/>
                  </a:cxn>
                  <a:cxn ang="0">
                    <a:pos x="0" y="144"/>
                  </a:cxn>
                  <a:cxn ang="0">
                    <a:pos x="0" y="144"/>
                  </a:cxn>
                  <a:cxn ang="0">
                    <a:pos x="0" y="146"/>
                  </a:cxn>
                  <a:cxn ang="0">
                    <a:pos x="0" y="148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4" y="151"/>
                  </a:cxn>
                  <a:cxn ang="0">
                    <a:pos x="5" y="151"/>
                  </a:cxn>
                  <a:cxn ang="0">
                    <a:pos x="7" y="150"/>
                  </a:cxn>
                  <a:cxn ang="0">
                    <a:pos x="8" y="149"/>
                  </a:cxn>
                  <a:cxn ang="0">
                    <a:pos x="8" y="149"/>
                  </a:cxn>
                  <a:cxn ang="0">
                    <a:pos x="16" y="139"/>
                  </a:cxn>
                  <a:cxn ang="0">
                    <a:pos x="22" y="129"/>
                  </a:cxn>
                  <a:cxn ang="0">
                    <a:pos x="37" y="110"/>
                  </a:cxn>
                  <a:cxn ang="0">
                    <a:pos x="37" y="110"/>
                  </a:cxn>
                  <a:cxn ang="0">
                    <a:pos x="52" y="93"/>
                  </a:cxn>
                  <a:cxn ang="0">
                    <a:pos x="60" y="82"/>
                  </a:cxn>
                  <a:cxn ang="0">
                    <a:pos x="65" y="73"/>
                  </a:cxn>
                  <a:cxn ang="0">
                    <a:pos x="65" y="73"/>
                  </a:cxn>
                  <a:cxn ang="0">
                    <a:pos x="76" y="56"/>
                  </a:cxn>
                  <a:cxn ang="0">
                    <a:pos x="86" y="40"/>
                  </a:cxn>
                  <a:cxn ang="0">
                    <a:pos x="91" y="32"/>
                  </a:cxn>
                  <a:cxn ang="0">
                    <a:pos x="95" y="23"/>
                  </a:cxn>
                  <a:cxn ang="0">
                    <a:pos x="98" y="14"/>
                  </a:cxn>
                  <a:cxn ang="0">
                    <a:pos x="99" y="5"/>
                  </a:cxn>
                  <a:cxn ang="0">
                    <a:pos x="99" y="5"/>
                  </a:cxn>
                  <a:cxn ang="0">
                    <a:pos x="99" y="3"/>
                  </a:cxn>
                  <a:cxn ang="0">
                    <a:pos x="98" y="1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2" y="1"/>
                  </a:cxn>
                  <a:cxn ang="0">
                    <a:pos x="91" y="3"/>
                  </a:cxn>
                  <a:cxn ang="0">
                    <a:pos x="90" y="5"/>
                  </a:cxn>
                  <a:cxn ang="0">
                    <a:pos x="90" y="5"/>
                  </a:cxn>
                </a:cxnLst>
                <a:rect l="0" t="0" r="r" b="b"/>
                <a:pathLst>
                  <a:path w="99" h="151">
                    <a:moveTo>
                      <a:pt x="90" y="5"/>
                    </a:moveTo>
                    <a:lnTo>
                      <a:pt x="90" y="5"/>
                    </a:lnTo>
                    <a:lnTo>
                      <a:pt x="88" y="14"/>
                    </a:lnTo>
                    <a:lnTo>
                      <a:pt x="85" y="24"/>
                    </a:lnTo>
                    <a:lnTo>
                      <a:pt x="80" y="34"/>
                    </a:lnTo>
                    <a:lnTo>
                      <a:pt x="74" y="44"/>
                    </a:lnTo>
                    <a:lnTo>
                      <a:pt x="61" y="63"/>
                    </a:lnTo>
                    <a:lnTo>
                      <a:pt x="49" y="79"/>
                    </a:lnTo>
                    <a:lnTo>
                      <a:pt x="49" y="79"/>
                    </a:lnTo>
                    <a:lnTo>
                      <a:pt x="23" y="111"/>
                    </a:lnTo>
                    <a:lnTo>
                      <a:pt x="11" y="128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0" y="148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4" y="151"/>
                    </a:lnTo>
                    <a:lnTo>
                      <a:pt x="5" y="151"/>
                    </a:lnTo>
                    <a:lnTo>
                      <a:pt x="7" y="150"/>
                    </a:lnTo>
                    <a:lnTo>
                      <a:pt x="8" y="149"/>
                    </a:lnTo>
                    <a:lnTo>
                      <a:pt x="8" y="149"/>
                    </a:lnTo>
                    <a:lnTo>
                      <a:pt x="16" y="139"/>
                    </a:lnTo>
                    <a:lnTo>
                      <a:pt x="22" y="129"/>
                    </a:lnTo>
                    <a:lnTo>
                      <a:pt x="37" y="110"/>
                    </a:lnTo>
                    <a:lnTo>
                      <a:pt x="37" y="110"/>
                    </a:lnTo>
                    <a:lnTo>
                      <a:pt x="52" y="93"/>
                    </a:lnTo>
                    <a:lnTo>
                      <a:pt x="60" y="82"/>
                    </a:lnTo>
                    <a:lnTo>
                      <a:pt x="65" y="73"/>
                    </a:lnTo>
                    <a:lnTo>
                      <a:pt x="65" y="73"/>
                    </a:lnTo>
                    <a:lnTo>
                      <a:pt x="76" y="56"/>
                    </a:lnTo>
                    <a:lnTo>
                      <a:pt x="86" y="40"/>
                    </a:lnTo>
                    <a:lnTo>
                      <a:pt x="91" y="32"/>
                    </a:lnTo>
                    <a:lnTo>
                      <a:pt x="95" y="23"/>
                    </a:lnTo>
                    <a:lnTo>
                      <a:pt x="98" y="14"/>
                    </a:lnTo>
                    <a:lnTo>
                      <a:pt x="99" y="5"/>
                    </a:lnTo>
                    <a:lnTo>
                      <a:pt x="99" y="5"/>
                    </a:lnTo>
                    <a:lnTo>
                      <a:pt x="99" y="3"/>
                    </a:lnTo>
                    <a:lnTo>
                      <a:pt x="98" y="1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2" y="1"/>
                    </a:lnTo>
                    <a:lnTo>
                      <a:pt x="91" y="3"/>
                    </a:lnTo>
                    <a:lnTo>
                      <a:pt x="90" y="5"/>
                    </a:lnTo>
                    <a:lnTo>
                      <a:pt x="9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3" name="chenying0907 888"/>
              <p:cNvSpPr/>
              <p:nvPr/>
            </p:nvSpPr>
            <p:spPr bwMode="auto">
              <a:xfrm>
                <a:off x="4465638" y="1258888"/>
                <a:ext cx="50800" cy="90488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3" y="13"/>
                  </a:cxn>
                  <a:cxn ang="0">
                    <a:pos x="80" y="24"/>
                  </a:cxn>
                  <a:cxn ang="0">
                    <a:pos x="75" y="33"/>
                  </a:cxn>
                  <a:cxn ang="0">
                    <a:pos x="71" y="42"/>
                  </a:cxn>
                  <a:cxn ang="0">
                    <a:pos x="59" y="61"/>
                  </a:cxn>
                  <a:cxn ang="0">
                    <a:pos x="48" y="78"/>
                  </a:cxn>
                  <a:cxn ang="0">
                    <a:pos x="48" y="78"/>
                  </a:cxn>
                  <a:cxn ang="0">
                    <a:pos x="36" y="99"/>
                  </a:cxn>
                  <a:cxn ang="0">
                    <a:pos x="24" y="121"/>
                  </a:cxn>
                  <a:cxn ang="0">
                    <a:pos x="13" y="142"/>
                  </a:cxn>
                  <a:cxn ang="0">
                    <a:pos x="1" y="164"/>
                  </a:cxn>
                  <a:cxn ang="0">
                    <a:pos x="1" y="164"/>
                  </a:cxn>
                  <a:cxn ang="0">
                    <a:pos x="0" y="166"/>
                  </a:cxn>
                  <a:cxn ang="0">
                    <a:pos x="0" y="167"/>
                  </a:cxn>
                  <a:cxn ang="0">
                    <a:pos x="1" y="169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0"/>
                  </a:cxn>
                  <a:cxn ang="0">
                    <a:pos x="8" y="170"/>
                  </a:cxn>
                  <a:cxn ang="0">
                    <a:pos x="9" y="168"/>
                  </a:cxn>
                  <a:cxn ang="0">
                    <a:pos x="9" y="168"/>
                  </a:cxn>
                  <a:cxn ang="0">
                    <a:pos x="22" y="146"/>
                  </a:cxn>
                  <a:cxn ang="0">
                    <a:pos x="35" y="123"/>
                  </a:cxn>
                  <a:cxn ang="0">
                    <a:pos x="47" y="99"/>
                  </a:cxn>
                  <a:cxn ang="0">
                    <a:pos x="61" y="77"/>
                  </a:cxn>
                  <a:cxn ang="0">
                    <a:pos x="61" y="77"/>
                  </a:cxn>
                  <a:cxn ang="0">
                    <a:pos x="71" y="61"/>
                  </a:cxn>
                  <a:cxn ang="0">
                    <a:pos x="81" y="43"/>
                  </a:cxn>
                  <a:cxn ang="0">
                    <a:pos x="85" y="34"/>
                  </a:cxn>
                  <a:cxn ang="0">
                    <a:pos x="89" y="25"/>
                  </a:cxn>
                  <a:cxn ang="0">
                    <a:pos x="93" y="15"/>
                  </a:cxn>
                  <a:cxn ang="0">
                    <a:pos x="95" y="6"/>
                  </a:cxn>
                  <a:cxn ang="0">
                    <a:pos x="95" y="6"/>
                  </a:cxn>
                  <a:cxn ang="0">
                    <a:pos x="95" y="4"/>
                  </a:cxn>
                  <a:cxn ang="0">
                    <a:pos x="94" y="3"/>
                  </a:cxn>
                  <a:cxn ang="0">
                    <a:pos x="90" y="1"/>
                  </a:cxn>
                  <a:cxn ang="0">
                    <a:pos x="89" y="0"/>
                  </a:cxn>
                  <a:cxn ang="0">
                    <a:pos x="87" y="1"/>
                  </a:cxn>
                  <a:cxn ang="0">
                    <a:pos x="86" y="2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95" h="170">
                    <a:moveTo>
                      <a:pt x="85" y="4"/>
                    </a:moveTo>
                    <a:lnTo>
                      <a:pt x="85" y="4"/>
                    </a:lnTo>
                    <a:lnTo>
                      <a:pt x="83" y="13"/>
                    </a:lnTo>
                    <a:lnTo>
                      <a:pt x="80" y="24"/>
                    </a:lnTo>
                    <a:lnTo>
                      <a:pt x="75" y="33"/>
                    </a:lnTo>
                    <a:lnTo>
                      <a:pt x="71" y="42"/>
                    </a:lnTo>
                    <a:lnTo>
                      <a:pt x="59" y="61"/>
                    </a:lnTo>
                    <a:lnTo>
                      <a:pt x="48" y="78"/>
                    </a:lnTo>
                    <a:lnTo>
                      <a:pt x="48" y="78"/>
                    </a:lnTo>
                    <a:lnTo>
                      <a:pt x="36" y="99"/>
                    </a:lnTo>
                    <a:lnTo>
                      <a:pt x="24" y="121"/>
                    </a:lnTo>
                    <a:lnTo>
                      <a:pt x="13" y="142"/>
                    </a:lnTo>
                    <a:lnTo>
                      <a:pt x="1" y="164"/>
                    </a:lnTo>
                    <a:lnTo>
                      <a:pt x="1" y="164"/>
                    </a:lnTo>
                    <a:lnTo>
                      <a:pt x="0" y="166"/>
                    </a:lnTo>
                    <a:lnTo>
                      <a:pt x="0" y="167"/>
                    </a:lnTo>
                    <a:lnTo>
                      <a:pt x="1" y="169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0"/>
                    </a:lnTo>
                    <a:lnTo>
                      <a:pt x="8" y="170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22" y="146"/>
                    </a:lnTo>
                    <a:lnTo>
                      <a:pt x="35" y="123"/>
                    </a:lnTo>
                    <a:lnTo>
                      <a:pt x="47" y="99"/>
                    </a:lnTo>
                    <a:lnTo>
                      <a:pt x="61" y="77"/>
                    </a:lnTo>
                    <a:lnTo>
                      <a:pt x="61" y="77"/>
                    </a:lnTo>
                    <a:lnTo>
                      <a:pt x="71" y="61"/>
                    </a:lnTo>
                    <a:lnTo>
                      <a:pt x="81" y="43"/>
                    </a:lnTo>
                    <a:lnTo>
                      <a:pt x="85" y="34"/>
                    </a:lnTo>
                    <a:lnTo>
                      <a:pt x="89" y="25"/>
                    </a:lnTo>
                    <a:lnTo>
                      <a:pt x="93" y="15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4"/>
                    </a:lnTo>
                    <a:lnTo>
                      <a:pt x="94" y="3"/>
                    </a:lnTo>
                    <a:lnTo>
                      <a:pt x="90" y="1"/>
                    </a:lnTo>
                    <a:lnTo>
                      <a:pt x="89" y="0"/>
                    </a:lnTo>
                    <a:lnTo>
                      <a:pt x="87" y="1"/>
                    </a:lnTo>
                    <a:lnTo>
                      <a:pt x="86" y="2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4" name="chenying0907 889"/>
              <p:cNvSpPr/>
              <p:nvPr/>
            </p:nvSpPr>
            <p:spPr bwMode="auto">
              <a:xfrm>
                <a:off x="4513263" y="1276350"/>
                <a:ext cx="47625" cy="93663"/>
              </a:xfrm>
              <a:custGeom>
                <a:avLst/>
                <a:gdLst/>
                <a:ahLst/>
                <a:cxnLst>
                  <a:cxn ang="0">
                    <a:pos x="81" y="3"/>
                  </a:cxn>
                  <a:cxn ang="0">
                    <a:pos x="81" y="3"/>
                  </a:cxn>
                  <a:cxn ang="0">
                    <a:pos x="66" y="45"/>
                  </a:cxn>
                  <a:cxn ang="0">
                    <a:pos x="57" y="66"/>
                  </a:cxn>
                  <a:cxn ang="0">
                    <a:pos x="48" y="87"/>
                  </a:cxn>
                  <a:cxn ang="0">
                    <a:pos x="48" y="87"/>
                  </a:cxn>
                  <a:cxn ang="0">
                    <a:pos x="38" y="107"/>
                  </a:cxn>
                  <a:cxn ang="0">
                    <a:pos x="27" y="128"/>
                  </a:cxn>
                  <a:cxn ang="0">
                    <a:pos x="15" y="149"/>
                  </a:cxn>
                  <a:cxn ang="0">
                    <a:pos x="2" y="167"/>
                  </a:cxn>
                  <a:cxn ang="0">
                    <a:pos x="2" y="167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2" y="173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5"/>
                  </a:cxn>
                  <a:cxn ang="0">
                    <a:pos x="8" y="173"/>
                  </a:cxn>
                  <a:cxn ang="0">
                    <a:pos x="13" y="168"/>
                  </a:cxn>
                  <a:cxn ang="0">
                    <a:pos x="13" y="168"/>
                  </a:cxn>
                  <a:cxn ang="0">
                    <a:pos x="14" y="167"/>
                  </a:cxn>
                  <a:cxn ang="0">
                    <a:pos x="14" y="165"/>
                  </a:cxn>
                  <a:cxn ang="0">
                    <a:pos x="14" y="165"/>
                  </a:cxn>
                  <a:cxn ang="0">
                    <a:pos x="24" y="150"/>
                  </a:cxn>
                  <a:cxn ang="0">
                    <a:pos x="34" y="132"/>
                  </a:cxn>
                  <a:cxn ang="0">
                    <a:pos x="42" y="116"/>
                  </a:cxn>
                  <a:cxn ang="0">
                    <a:pos x="51" y="99"/>
                  </a:cxn>
                  <a:cxn ang="0">
                    <a:pos x="51" y="99"/>
                  </a:cxn>
                  <a:cxn ang="0">
                    <a:pos x="57" y="88"/>
                  </a:cxn>
                  <a:cxn ang="0">
                    <a:pos x="63" y="76"/>
                  </a:cxn>
                  <a:cxn ang="0">
                    <a:pos x="73" y="54"/>
                  </a:cxn>
                  <a:cxn ang="0">
                    <a:pos x="82" y="30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3"/>
                  </a:cxn>
                  <a:cxn ang="0">
                    <a:pos x="89" y="2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3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1" y="3"/>
                  </a:cxn>
                </a:cxnLst>
                <a:rect l="0" t="0" r="r" b="b"/>
                <a:pathLst>
                  <a:path w="90" h="175">
                    <a:moveTo>
                      <a:pt x="81" y="3"/>
                    </a:moveTo>
                    <a:lnTo>
                      <a:pt x="81" y="3"/>
                    </a:lnTo>
                    <a:lnTo>
                      <a:pt x="66" y="45"/>
                    </a:lnTo>
                    <a:lnTo>
                      <a:pt x="57" y="66"/>
                    </a:lnTo>
                    <a:lnTo>
                      <a:pt x="48" y="87"/>
                    </a:lnTo>
                    <a:lnTo>
                      <a:pt x="48" y="87"/>
                    </a:lnTo>
                    <a:lnTo>
                      <a:pt x="38" y="107"/>
                    </a:lnTo>
                    <a:lnTo>
                      <a:pt x="27" y="128"/>
                    </a:lnTo>
                    <a:lnTo>
                      <a:pt x="15" y="149"/>
                    </a:lnTo>
                    <a:lnTo>
                      <a:pt x="2" y="167"/>
                    </a:lnTo>
                    <a:lnTo>
                      <a:pt x="2" y="167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2" y="173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5"/>
                    </a:lnTo>
                    <a:lnTo>
                      <a:pt x="8" y="173"/>
                    </a:lnTo>
                    <a:lnTo>
                      <a:pt x="13" y="168"/>
                    </a:lnTo>
                    <a:lnTo>
                      <a:pt x="13" y="168"/>
                    </a:lnTo>
                    <a:lnTo>
                      <a:pt x="14" y="167"/>
                    </a:lnTo>
                    <a:lnTo>
                      <a:pt x="14" y="165"/>
                    </a:lnTo>
                    <a:lnTo>
                      <a:pt x="14" y="165"/>
                    </a:lnTo>
                    <a:lnTo>
                      <a:pt x="24" y="150"/>
                    </a:lnTo>
                    <a:lnTo>
                      <a:pt x="34" y="132"/>
                    </a:lnTo>
                    <a:lnTo>
                      <a:pt x="42" y="116"/>
                    </a:lnTo>
                    <a:lnTo>
                      <a:pt x="51" y="99"/>
                    </a:lnTo>
                    <a:lnTo>
                      <a:pt x="51" y="99"/>
                    </a:lnTo>
                    <a:lnTo>
                      <a:pt x="57" y="88"/>
                    </a:lnTo>
                    <a:lnTo>
                      <a:pt x="63" y="76"/>
                    </a:lnTo>
                    <a:lnTo>
                      <a:pt x="73" y="54"/>
                    </a:lnTo>
                    <a:lnTo>
                      <a:pt x="82" y="30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3"/>
                    </a:lnTo>
                    <a:lnTo>
                      <a:pt x="89" y="2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5" name="chenying0907 890"/>
              <p:cNvSpPr/>
              <p:nvPr/>
            </p:nvSpPr>
            <p:spPr bwMode="auto">
              <a:xfrm>
                <a:off x="4538663" y="1304925"/>
                <a:ext cx="44450" cy="92075"/>
              </a:xfrm>
              <a:custGeom>
                <a:avLst/>
                <a:gdLst/>
                <a:ahLst/>
                <a:cxnLst>
                  <a:cxn ang="0">
                    <a:pos x="75" y="5"/>
                  </a:cxn>
                  <a:cxn ang="0">
                    <a:pos x="75" y="5"/>
                  </a:cxn>
                  <a:cxn ang="0">
                    <a:pos x="74" y="16"/>
                  </a:cxn>
                  <a:cxn ang="0">
                    <a:pos x="71" y="26"/>
                  </a:cxn>
                  <a:cxn ang="0">
                    <a:pos x="68" y="38"/>
                  </a:cxn>
                  <a:cxn ang="0">
                    <a:pos x="64" y="48"/>
                  </a:cxn>
                  <a:cxn ang="0">
                    <a:pos x="54" y="69"/>
                  </a:cxn>
                  <a:cxn ang="0">
                    <a:pos x="43" y="88"/>
                  </a:cxn>
                  <a:cxn ang="0">
                    <a:pos x="43" y="88"/>
                  </a:cxn>
                  <a:cxn ang="0">
                    <a:pos x="22" y="128"/>
                  </a:cxn>
                  <a:cxn ang="0">
                    <a:pos x="10" y="148"/>
                  </a:cxn>
                  <a:cxn ang="0">
                    <a:pos x="0" y="168"/>
                  </a:cxn>
                  <a:cxn ang="0">
                    <a:pos x="0" y="168"/>
                  </a:cxn>
                  <a:cxn ang="0">
                    <a:pos x="0" y="170"/>
                  </a:cxn>
                  <a:cxn ang="0">
                    <a:pos x="0" y="172"/>
                  </a:cxn>
                  <a:cxn ang="0">
                    <a:pos x="1" y="173"/>
                  </a:cxn>
                  <a:cxn ang="0">
                    <a:pos x="2" y="174"/>
                  </a:cxn>
                  <a:cxn ang="0">
                    <a:pos x="4" y="175"/>
                  </a:cxn>
                  <a:cxn ang="0">
                    <a:pos x="5" y="175"/>
                  </a:cxn>
                  <a:cxn ang="0">
                    <a:pos x="7" y="174"/>
                  </a:cxn>
                  <a:cxn ang="0">
                    <a:pos x="8" y="173"/>
                  </a:cxn>
                  <a:cxn ang="0">
                    <a:pos x="8" y="173"/>
                  </a:cxn>
                  <a:cxn ang="0">
                    <a:pos x="21" y="148"/>
                  </a:cxn>
                  <a:cxn ang="0">
                    <a:pos x="34" y="125"/>
                  </a:cxn>
                  <a:cxn ang="0">
                    <a:pos x="61" y="78"/>
                  </a:cxn>
                  <a:cxn ang="0">
                    <a:pos x="61" y="78"/>
                  </a:cxn>
                  <a:cxn ang="0">
                    <a:pos x="69" y="61"/>
                  </a:cxn>
                  <a:cxn ang="0">
                    <a:pos x="77" y="42"/>
                  </a:cxn>
                  <a:cxn ang="0">
                    <a:pos x="80" y="33"/>
                  </a:cxn>
                  <a:cxn ang="0">
                    <a:pos x="83" y="23"/>
                  </a:cxn>
                  <a:cxn ang="0">
                    <a:pos x="84" y="14"/>
                  </a:cxn>
                  <a:cxn ang="0">
                    <a:pos x="85" y="5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4" y="1"/>
                  </a:cxn>
                  <a:cxn ang="0">
                    <a:pos x="82" y="0"/>
                  </a:cxn>
                  <a:cxn ang="0">
                    <a:pos x="81" y="0"/>
                  </a:cxn>
                  <a:cxn ang="0">
                    <a:pos x="78" y="0"/>
                  </a:cxn>
                  <a:cxn ang="0">
                    <a:pos x="77" y="1"/>
                  </a:cxn>
                  <a:cxn ang="0">
                    <a:pos x="75" y="3"/>
                  </a:cxn>
                  <a:cxn ang="0">
                    <a:pos x="75" y="5"/>
                  </a:cxn>
                  <a:cxn ang="0">
                    <a:pos x="75" y="5"/>
                  </a:cxn>
                </a:cxnLst>
                <a:rect l="0" t="0" r="r" b="b"/>
                <a:pathLst>
                  <a:path w="85" h="175">
                    <a:moveTo>
                      <a:pt x="75" y="5"/>
                    </a:moveTo>
                    <a:lnTo>
                      <a:pt x="75" y="5"/>
                    </a:lnTo>
                    <a:lnTo>
                      <a:pt x="74" y="16"/>
                    </a:lnTo>
                    <a:lnTo>
                      <a:pt x="71" y="26"/>
                    </a:lnTo>
                    <a:lnTo>
                      <a:pt x="68" y="38"/>
                    </a:lnTo>
                    <a:lnTo>
                      <a:pt x="64" y="48"/>
                    </a:lnTo>
                    <a:lnTo>
                      <a:pt x="54" y="69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22" y="128"/>
                    </a:lnTo>
                    <a:lnTo>
                      <a:pt x="10" y="14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70"/>
                    </a:lnTo>
                    <a:lnTo>
                      <a:pt x="0" y="172"/>
                    </a:lnTo>
                    <a:lnTo>
                      <a:pt x="1" y="173"/>
                    </a:lnTo>
                    <a:lnTo>
                      <a:pt x="2" y="174"/>
                    </a:lnTo>
                    <a:lnTo>
                      <a:pt x="4" y="175"/>
                    </a:lnTo>
                    <a:lnTo>
                      <a:pt x="5" y="175"/>
                    </a:lnTo>
                    <a:lnTo>
                      <a:pt x="7" y="174"/>
                    </a:lnTo>
                    <a:lnTo>
                      <a:pt x="8" y="173"/>
                    </a:lnTo>
                    <a:lnTo>
                      <a:pt x="8" y="173"/>
                    </a:lnTo>
                    <a:lnTo>
                      <a:pt x="21" y="148"/>
                    </a:lnTo>
                    <a:lnTo>
                      <a:pt x="34" y="125"/>
                    </a:lnTo>
                    <a:lnTo>
                      <a:pt x="61" y="78"/>
                    </a:lnTo>
                    <a:lnTo>
                      <a:pt x="61" y="78"/>
                    </a:lnTo>
                    <a:lnTo>
                      <a:pt x="69" y="61"/>
                    </a:lnTo>
                    <a:lnTo>
                      <a:pt x="77" y="42"/>
                    </a:lnTo>
                    <a:lnTo>
                      <a:pt x="80" y="33"/>
                    </a:lnTo>
                    <a:lnTo>
                      <a:pt x="83" y="23"/>
                    </a:lnTo>
                    <a:lnTo>
                      <a:pt x="84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5" y="3"/>
                    </a:lnTo>
                    <a:lnTo>
                      <a:pt x="75" y="5"/>
                    </a:lnTo>
                    <a:lnTo>
                      <a:pt x="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6" name="chenying0907 891"/>
              <p:cNvSpPr/>
              <p:nvPr/>
            </p:nvSpPr>
            <p:spPr bwMode="auto">
              <a:xfrm>
                <a:off x="4568825" y="1336675"/>
                <a:ext cx="44450" cy="87313"/>
              </a:xfrm>
              <a:custGeom>
                <a:avLst/>
                <a:gdLst/>
                <a:ahLst/>
                <a:cxnLst>
                  <a:cxn ang="0">
                    <a:pos x="85" y="4"/>
                  </a:cxn>
                  <a:cxn ang="0">
                    <a:pos x="85" y="4"/>
                  </a:cxn>
                  <a:cxn ang="0">
                    <a:pos x="85" y="2"/>
                  </a:cxn>
                  <a:cxn ang="0">
                    <a:pos x="82" y="1"/>
                  </a:cxn>
                  <a:cxn ang="0">
                    <a:pos x="79" y="0"/>
                  </a:cxn>
                  <a:cxn ang="0">
                    <a:pos x="78" y="0"/>
                  </a:cxn>
                  <a:cxn ang="0">
                    <a:pos x="76" y="1"/>
                  </a:cxn>
                  <a:cxn ang="0">
                    <a:pos x="75" y="2"/>
                  </a:cxn>
                  <a:cxn ang="0">
                    <a:pos x="75" y="4"/>
                  </a:cxn>
                  <a:cxn ang="0">
                    <a:pos x="75" y="4"/>
                  </a:cxn>
                  <a:cxn ang="0">
                    <a:pos x="75" y="14"/>
                  </a:cxn>
                  <a:cxn ang="0">
                    <a:pos x="73" y="23"/>
                  </a:cxn>
                  <a:cxn ang="0">
                    <a:pos x="69" y="33"/>
                  </a:cxn>
                  <a:cxn ang="0">
                    <a:pos x="64" y="42"/>
                  </a:cxn>
                  <a:cxn ang="0">
                    <a:pos x="52" y="59"/>
                  </a:cxn>
                  <a:cxn ang="0">
                    <a:pos x="47" y="69"/>
                  </a:cxn>
                  <a:cxn ang="0">
                    <a:pos x="43" y="77"/>
                  </a:cxn>
                  <a:cxn ang="0">
                    <a:pos x="43" y="77"/>
                  </a:cxn>
                  <a:cxn ang="0">
                    <a:pos x="35" y="96"/>
                  </a:cxn>
                  <a:cxn ang="0">
                    <a:pos x="27" y="113"/>
                  </a:cxn>
                  <a:cxn ang="0">
                    <a:pos x="27" y="113"/>
                  </a:cxn>
                  <a:cxn ang="0">
                    <a:pos x="16" y="137"/>
                  </a:cxn>
                  <a:cxn ang="0">
                    <a:pos x="10" y="147"/>
                  </a:cxn>
                  <a:cxn ang="0">
                    <a:pos x="6" y="152"/>
                  </a:cxn>
                  <a:cxn ang="0">
                    <a:pos x="2" y="157"/>
                  </a:cxn>
                  <a:cxn ang="0">
                    <a:pos x="2" y="157"/>
                  </a:cxn>
                  <a:cxn ang="0">
                    <a:pos x="0" y="159"/>
                  </a:cxn>
                  <a:cxn ang="0">
                    <a:pos x="0" y="162"/>
                  </a:cxn>
                  <a:cxn ang="0">
                    <a:pos x="1" y="164"/>
                  </a:cxn>
                  <a:cxn ang="0">
                    <a:pos x="4" y="165"/>
                  </a:cxn>
                  <a:cxn ang="0">
                    <a:pos x="9" y="165"/>
                  </a:cxn>
                  <a:cxn ang="0">
                    <a:pos x="9" y="165"/>
                  </a:cxn>
                  <a:cxn ang="0">
                    <a:pos x="11" y="165"/>
                  </a:cxn>
                  <a:cxn ang="0">
                    <a:pos x="13" y="163"/>
                  </a:cxn>
                  <a:cxn ang="0">
                    <a:pos x="13" y="161"/>
                  </a:cxn>
                  <a:cxn ang="0">
                    <a:pos x="13" y="159"/>
                  </a:cxn>
                  <a:cxn ang="0">
                    <a:pos x="13" y="159"/>
                  </a:cxn>
                  <a:cxn ang="0">
                    <a:pos x="16" y="155"/>
                  </a:cxn>
                  <a:cxn ang="0">
                    <a:pos x="19" y="149"/>
                  </a:cxn>
                  <a:cxn ang="0">
                    <a:pos x="25" y="139"/>
                  </a:cxn>
                  <a:cxn ang="0">
                    <a:pos x="25" y="139"/>
                  </a:cxn>
                  <a:cxn ang="0">
                    <a:pos x="37" y="113"/>
                  </a:cxn>
                  <a:cxn ang="0">
                    <a:pos x="49" y="87"/>
                  </a:cxn>
                  <a:cxn ang="0">
                    <a:pos x="49" y="87"/>
                  </a:cxn>
                  <a:cxn ang="0">
                    <a:pos x="54" y="77"/>
                  </a:cxn>
                  <a:cxn ang="0">
                    <a:pos x="60" y="68"/>
                  </a:cxn>
                  <a:cxn ang="0">
                    <a:pos x="72" y="47"/>
                  </a:cxn>
                  <a:cxn ang="0">
                    <a:pos x="77" y="37"/>
                  </a:cxn>
                  <a:cxn ang="0">
                    <a:pos x="81" y="26"/>
                  </a:cxn>
                  <a:cxn ang="0">
                    <a:pos x="85" y="15"/>
                  </a:cxn>
                  <a:cxn ang="0">
                    <a:pos x="85" y="10"/>
                  </a:cxn>
                  <a:cxn ang="0">
                    <a:pos x="85" y="4"/>
                  </a:cxn>
                  <a:cxn ang="0">
                    <a:pos x="85" y="4"/>
                  </a:cxn>
                </a:cxnLst>
                <a:rect l="0" t="0" r="r" b="b"/>
                <a:pathLst>
                  <a:path w="85" h="165">
                    <a:moveTo>
                      <a:pt x="85" y="4"/>
                    </a:moveTo>
                    <a:lnTo>
                      <a:pt x="85" y="4"/>
                    </a:lnTo>
                    <a:lnTo>
                      <a:pt x="85" y="2"/>
                    </a:lnTo>
                    <a:lnTo>
                      <a:pt x="82" y="1"/>
                    </a:lnTo>
                    <a:lnTo>
                      <a:pt x="79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5" y="2"/>
                    </a:lnTo>
                    <a:lnTo>
                      <a:pt x="75" y="4"/>
                    </a:lnTo>
                    <a:lnTo>
                      <a:pt x="75" y="4"/>
                    </a:lnTo>
                    <a:lnTo>
                      <a:pt x="75" y="14"/>
                    </a:lnTo>
                    <a:lnTo>
                      <a:pt x="73" y="23"/>
                    </a:lnTo>
                    <a:lnTo>
                      <a:pt x="69" y="33"/>
                    </a:lnTo>
                    <a:lnTo>
                      <a:pt x="64" y="42"/>
                    </a:lnTo>
                    <a:lnTo>
                      <a:pt x="52" y="59"/>
                    </a:lnTo>
                    <a:lnTo>
                      <a:pt x="47" y="69"/>
                    </a:lnTo>
                    <a:lnTo>
                      <a:pt x="43" y="77"/>
                    </a:lnTo>
                    <a:lnTo>
                      <a:pt x="43" y="77"/>
                    </a:lnTo>
                    <a:lnTo>
                      <a:pt x="35" y="96"/>
                    </a:lnTo>
                    <a:lnTo>
                      <a:pt x="27" y="113"/>
                    </a:lnTo>
                    <a:lnTo>
                      <a:pt x="27" y="113"/>
                    </a:lnTo>
                    <a:lnTo>
                      <a:pt x="16" y="137"/>
                    </a:lnTo>
                    <a:lnTo>
                      <a:pt x="10" y="147"/>
                    </a:lnTo>
                    <a:lnTo>
                      <a:pt x="6" y="152"/>
                    </a:lnTo>
                    <a:lnTo>
                      <a:pt x="2" y="157"/>
                    </a:lnTo>
                    <a:lnTo>
                      <a:pt x="2" y="157"/>
                    </a:lnTo>
                    <a:lnTo>
                      <a:pt x="0" y="159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4" y="165"/>
                    </a:lnTo>
                    <a:lnTo>
                      <a:pt x="9" y="165"/>
                    </a:lnTo>
                    <a:lnTo>
                      <a:pt x="9" y="165"/>
                    </a:lnTo>
                    <a:lnTo>
                      <a:pt x="11" y="165"/>
                    </a:lnTo>
                    <a:lnTo>
                      <a:pt x="13" y="163"/>
                    </a:lnTo>
                    <a:lnTo>
                      <a:pt x="13" y="161"/>
                    </a:lnTo>
                    <a:lnTo>
                      <a:pt x="13" y="159"/>
                    </a:lnTo>
                    <a:lnTo>
                      <a:pt x="13" y="159"/>
                    </a:lnTo>
                    <a:lnTo>
                      <a:pt x="16" y="155"/>
                    </a:lnTo>
                    <a:lnTo>
                      <a:pt x="19" y="149"/>
                    </a:lnTo>
                    <a:lnTo>
                      <a:pt x="25" y="139"/>
                    </a:lnTo>
                    <a:lnTo>
                      <a:pt x="25" y="139"/>
                    </a:lnTo>
                    <a:lnTo>
                      <a:pt x="37" y="113"/>
                    </a:lnTo>
                    <a:lnTo>
                      <a:pt x="49" y="87"/>
                    </a:lnTo>
                    <a:lnTo>
                      <a:pt x="49" y="87"/>
                    </a:lnTo>
                    <a:lnTo>
                      <a:pt x="54" y="77"/>
                    </a:lnTo>
                    <a:lnTo>
                      <a:pt x="60" y="68"/>
                    </a:lnTo>
                    <a:lnTo>
                      <a:pt x="72" y="47"/>
                    </a:lnTo>
                    <a:lnTo>
                      <a:pt x="77" y="37"/>
                    </a:lnTo>
                    <a:lnTo>
                      <a:pt x="81" y="26"/>
                    </a:lnTo>
                    <a:lnTo>
                      <a:pt x="85" y="15"/>
                    </a:lnTo>
                    <a:lnTo>
                      <a:pt x="85" y="10"/>
                    </a:lnTo>
                    <a:lnTo>
                      <a:pt x="85" y="4"/>
                    </a:lnTo>
                    <a:lnTo>
                      <a:pt x="8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7" name="chenying0907 892"/>
              <p:cNvSpPr/>
              <p:nvPr/>
            </p:nvSpPr>
            <p:spPr bwMode="auto">
              <a:xfrm>
                <a:off x="4608513" y="1366838"/>
                <a:ext cx="47625" cy="85725"/>
              </a:xfrm>
              <a:custGeom>
                <a:avLst/>
                <a:gdLst/>
                <a:ahLst/>
                <a:cxnLst>
                  <a:cxn ang="0">
                    <a:pos x="81" y="5"/>
                  </a:cxn>
                  <a:cxn ang="0">
                    <a:pos x="81" y="5"/>
                  </a:cxn>
                  <a:cxn ang="0">
                    <a:pos x="80" y="15"/>
                  </a:cxn>
                  <a:cxn ang="0">
                    <a:pos x="77" y="25"/>
                  </a:cxn>
                  <a:cxn ang="0">
                    <a:pos x="73" y="36"/>
                  </a:cxn>
                  <a:cxn ang="0">
                    <a:pos x="67" y="46"/>
                  </a:cxn>
                  <a:cxn ang="0">
                    <a:pos x="56" y="64"/>
                  </a:cxn>
                  <a:cxn ang="0">
                    <a:pos x="46" y="83"/>
                  </a:cxn>
                  <a:cxn ang="0">
                    <a:pos x="46" y="83"/>
                  </a:cxn>
                  <a:cxn ang="0">
                    <a:pos x="34" y="101"/>
                  </a:cxn>
                  <a:cxn ang="0">
                    <a:pos x="23" y="119"/>
                  </a:cxn>
                  <a:cxn ang="0">
                    <a:pos x="1" y="154"/>
                  </a:cxn>
                  <a:cxn ang="0">
                    <a:pos x="1" y="154"/>
                  </a:cxn>
                  <a:cxn ang="0">
                    <a:pos x="0" y="156"/>
                  </a:cxn>
                  <a:cxn ang="0">
                    <a:pos x="0" y="158"/>
                  </a:cxn>
                  <a:cxn ang="0">
                    <a:pos x="1" y="159"/>
                  </a:cxn>
                  <a:cxn ang="0">
                    <a:pos x="2" y="160"/>
                  </a:cxn>
                  <a:cxn ang="0">
                    <a:pos x="4" y="162"/>
                  </a:cxn>
                  <a:cxn ang="0">
                    <a:pos x="6" y="162"/>
                  </a:cxn>
                  <a:cxn ang="0">
                    <a:pos x="7" y="160"/>
                  </a:cxn>
                  <a:cxn ang="0">
                    <a:pos x="10" y="159"/>
                  </a:cxn>
                  <a:cxn ang="0">
                    <a:pos x="10" y="159"/>
                  </a:cxn>
                  <a:cxn ang="0">
                    <a:pos x="33" y="120"/>
                  </a:cxn>
                  <a:cxn ang="0">
                    <a:pos x="46" y="101"/>
                  </a:cxn>
                  <a:cxn ang="0">
                    <a:pos x="57" y="81"/>
                  </a:cxn>
                  <a:cxn ang="0">
                    <a:pos x="57" y="81"/>
                  </a:cxn>
                  <a:cxn ang="0">
                    <a:pos x="68" y="62"/>
                  </a:cxn>
                  <a:cxn ang="0">
                    <a:pos x="79" y="45"/>
                  </a:cxn>
                  <a:cxn ang="0">
                    <a:pos x="83" y="34"/>
                  </a:cxn>
                  <a:cxn ang="0">
                    <a:pos x="86" y="25"/>
                  </a:cxn>
                  <a:cxn ang="0">
                    <a:pos x="89" y="15"/>
                  </a:cxn>
                  <a:cxn ang="0">
                    <a:pos x="90" y="5"/>
                  </a:cxn>
                  <a:cxn ang="0">
                    <a:pos x="90" y="5"/>
                  </a:cxn>
                  <a:cxn ang="0">
                    <a:pos x="90" y="2"/>
                  </a:cxn>
                  <a:cxn ang="0">
                    <a:pos x="89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3" y="1"/>
                  </a:cxn>
                  <a:cxn ang="0">
                    <a:pos x="82" y="2"/>
                  </a:cxn>
                  <a:cxn ang="0">
                    <a:pos x="81" y="5"/>
                  </a:cxn>
                  <a:cxn ang="0">
                    <a:pos x="81" y="5"/>
                  </a:cxn>
                </a:cxnLst>
                <a:rect l="0" t="0" r="r" b="b"/>
                <a:pathLst>
                  <a:path w="90" h="162">
                    <a:moveTo>
                      <a:pt x="81" y="5"/>
                    </a:moveTo>
                    <a:lnTo>
                      <a:pt x="81" y="5"/>
                    </a:lnTo>
                    <a:lnTo>
                      <a:pt x="80" y="15"/>
                    </a:lnTo>
                    <a:lnTo>
                      <a:pt x="77" y="25"/>
                    </a:lnTo>
                    <a:lnTo>
                      <a:pt x="73" y="36"/>
                    </a:lnTo>
                    <a:lnTo>
                      <a:pt x="67" y="46"/>
                    </a:lnTo>
                    <a:lnTo>
                      <a:pt x="56" y="64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34" y="101"/>
                    </a:lnTo>
                    <a:lnTo>
                      <a:pt x="23" y="119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0" y="156"/>
                    </a:lnTo>
                    <a:lnTo>
                      <a:pt x="0" y="158"/>
                    </a:lnTo>
                    <a:lnTo>
                      <a:pt x="1" y="159"/>
                    </a:lnTo>
                    <a:lnTo>
                      <a:pt x="2" y="160"/>
                    </a:lnTo>
                    <a:lnTo>
                      <a:pt x="4" y="162"/>
                    </a:lnTo>
                    <a:lnTo>
                      <a:pt x="6" y="162"/>
                    </a:lnTo>
                    <a:lnTo>
                      <a:pt x="7" y="160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33" y="120"/>
                    </a:lnTo>
                    <a:lnTo>
                      <a:pt x="46" y="101"/>
                    </a:lnTo>
                    <a:lnTo>
                      <a:pt x="57" y="81"/>
                    </a:lnTo>
                    <a:lnTo>
                      <a:pt x="57" y="81"/>
                    </a:lnTo>
                    <a:lnTo>
                      <a:pt x="68" y="62"/>
                    </a:lnTo>
                    <a:lnTo>
                      <a:pt x="79" y="45"/>
                    </a:lnTo>
                    <a:lnTo>
                      <a:pt x="83" y="34"/>
                    </a:lnTo>
                    <a:lnTo>
                      <a:pt x="86" y="25"/>
                    </a:lnTo>
                    <a:lnTo>
                      <a:pt x="89" y="15"/>
                    </a:lnTo>
                    <a:lnTo>
                      <a:pt x="90" y="5"/>
                    </a:lnTo>
                    <a:lnTo>
                      <a:pt x="90" y="5"/>
                    </a:lnTo>
                    <a:lnTo>
                      <a:pt x="90" y="2"/>
                    </a:lnTo>
                    <a:lnTo>
                      <a:pt x="89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82" y="2"/>
                    </a:lnTo>
                    <a:lnTo>
                      <a:pt x="81" y="5"/>
                    </a:lnTo>
                    <a:lnTo>
                      <a:pt x="8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8" name="chenying0907 893"/>
              <p:cNvSpPr/>
              <p:nvPr/>
            </p:nvSpPr>
            <p:spPr bwMode="auto">
              <a:xfrm>
                <a:off x="4632325" y="1397000"/>
                <a:ext cx="49213" cy="85725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84" y="0"/>
                  </a:cxn>
                  <a:cxn ang="0">
                    <a:pos x="81" y="3"/>
                  </a:cxn>
                  <a:cxn ang="0">
                    <a:pos x="78" y="6"/>
                  </a:cxn>
                  <a:cxn ang="0">
                    <a:pos x="73" y="14"/>
                  </a:cxn>
                  <a:cxn ang="0">
                    <a:pos x="65" y="29"/>
                  </a:cxn>
                  <a:cxn ang="0">
                    <a:pos x="65" y="29"/>
                  </a:cxn>
                  <a:cxn ang="0">
                    <a:pos x="56" y="46"/>
                  </a:cxn>
                  <a:cxn ang="0">
                    <a:pos x="47" y="61"/>
                  </a:cxn>
                  <a:cxn ang="0">
                    <a:pos x="31" y="93"/>
                  </a:cxn>
                  <a:cxn ang="0">
                    <a:pos x="31" y="93"/>
                  </a:cxn>
                  <a:cxn ang="0">
                    <a:pos x="19" y="114"/>
                  </a:cxn>
                  <a:cxn ang="0">
                    <a:pos x="6" y="133"/>
                  </a:cxn>
                  <a:cxn ang="0">
                    <a:pos x="6" y="133"/>
                  </a:cxn>
                  <a:cxn ang="0">
                    <a:pos x="2" y="140"/>
                  </a:cxn>
                  <a:cxn ang="0">
                    <a:pos x="0" y="146"/>
                  </a:cxn>
                  <a:cxn ang="0">
                    <a:pos x="0" y="152"/>
                  </a:cxn>
                  <a:cxn ang="0">
                    <a:pos x="1" y="156"/>
                  </a:cxn>
                  <a:cxn ang="0">
                    <a:pos x="3" y="159"/>
                  </a:cxn>
                  <a:cxn ang="0">
                    <a:pos x="3" y="159"/>
                  </a:cxn>
                  <a:cxn ang="0">
                    <a:pos x="5" y="160"/>
                  </a:cxn>
                  <a:cxn ang="0">
                    <a:pos x="7" y="161"/>
                  </a:cxn>
                  <a:cxn ang="0">
                    <a:pos x="10" y="160"/>
                  </a:cxn>
                  <a:cxn ang="0">
                    <a:pos x="11" y="158"/>
                  </a:cxn>
                  <a:cxn ang="0">
                    <a:pos x="12" y="156"/>
                  </a:cxn>
                  <a:cxn ang="0">
                    <a:pos x="12" y="156"/>
                  </a:cxn>
                  <a:cxn ang="0">
                    <a:pos x="14" y="155"/>
                  </a:cxn>
                  <a:cxn ang="0">
                    <a:pos x="15" y="154"/>
                  </a:cxn>
                  <a:cxn ang="0">
                    <a:pos x="15" y="150"/>
                  </a:cxn>
                  <a:cxn ang="0">
                    <a:pos x="15" y="149"/>
                  </a:cxn>
                  <a:cxn ang="0">
                    <a:pos x="13" y="148"/>
                  </a:cxn>
                  <a:cxn ang="0">
                    <a:pos x="12" y="147"/>
                  </a:cxn>
                  <a:cxn ang="0">
                    <a:pos x="10" y="147"/>
                  </a:cxn>
                  <a:cxn ang="0">
                    <a:pos x="10" y="147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10" y="145"/>
                  </a:cxn>
                  <a:cxn ang="0">
                    <a:pos x="11" y="142"/>
                  </a:cxn>
                  <a:cxn ang="0">
                    <a:pos x="16" y="136"/>
                  </a:cxn>
                  <a:cxn ang="0">
                    <a:pos x="21" y="130"/>
                  </a:cxn>
                  <a:cxn ang="0">
                    <a:pos x="24" y="125"/>
                  </a:cxn>
                  <a:cxn ang="0">
                    <a:pos x="24" y="125"/>
                  </a:cxn>
                  <a:cxn ang="0">
                    <a:pos x="47" y="83"/>
                  </a:cxn>
                  <a:cxn ang="0">
                    <a:pos x="47" y="83"/>
                  </a:cxn>
                  <a:cxn ang="0">
                    <a:pos x="59" y="61"/>
                  </a:cxn>
                  <a:cxn ang="0">
                    <a:pos x="70" y="40"/>
                  </a:cxn>
                  <a:cxn ang="0">
                    <a:pos x="70" y="40"/>
                  </a:cxn>
                  <a:cxn ang="0">
                    <a:pos x="78" y="24"/>
                  </a:cxn>
                  <a:cxn ang="0">
                    <a:pos x="83" y="15"/>
                  </a:cxn>
                  <a:cxn ang="0">
                    <a:pos x="86" y="12"/>
                  </a:cxn>
                  <a:cxn ang="0">
                    <a:pos x="90" y="8"/>
                  </a:cxn>
                  <a:cxn ang="0">
                    <a:pos x="90" y="8"/>
                  </a:cxn>
                  <a:cxn ang="0">
                    <a:pos x="91" y="7"/>
                  </a:cxn>
                  <a:cxn ang="0">
                    <a:pos x="92" y="6"/>
                  </a:cxn>
                  <a:cxn ang="0">
                    <a:pos x="92" y="4"/>
                  </a:cxn>
                  <a:cxn ang="0">
                    <a:pos x="91" y="2"/>
                  </a:cxn>
                  <a:cxn ang="0">
                    <a:pos x="90" y="1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4" y="0"/>
                  </a:cxn>
                  <a:cxn ang="0">
                    <a:pos x="84" y="0"/>
                  </a:cxn>
                </a:cxnLst>
                <a:rect l="0" t="0" r="r" b="b"/>
                <a:pathLst>
                  <a:path w="92" h="161">
                    <a:moveTo>
                      <a:pt x="84" y="0"/>
                    </a:moveTo>
                    <a:lnTo>
                      <a:pt x="84" y="0"/>
                    </a:lnTo>
                    <a:lnTo>
                      <a:pt x="81" y="3"/>
                    </a:lnTo>
                    <a:lnTo>
                      <a:pt x="78" y="6"/>
                    </a:lnTo>
                    <a:lnTo>
                      <a:pt x="73" y="14"/>
                    </a:lnTo>
                    <a:lnTo>
                      <a:pt x="65" y="29"/>
                    </a:lnTo>
                    <a:lnTo>
                      <a:pt x="65" y="29"/>
                    </a:lnTo>
                    <a:lnTo>
                      <a:pt x="56" y="46"/>
                    </a:lnTo>
                    <a:lnTo>
                      <a:pt x="47" y="61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19" y="114"/>
                    </a:lnTo>
                    <a:lnTo>
                      <a:pt x="6" y="133"/>
                    </a:lnTo>
                    <a:lnTo>
                      <a:pt x="6" y="133"/>
                    </a:lnTo>
                    <a:lnTo>
                      <a:pt x="2" y="140"/>
                    </a:lnTo>
                    <a:lnTo>
                      <a:pt x="0" y="146"/>
                    </a:lnTo>
                    <a:lnTo>
                      <a:pt x="0" y="152"/>
                    </a:lnTo>
                    <a:lnTo>
                      <a:pt x="1" y="156"/>
                    </a:lnTo>
                    <a:lnTo>
                      <a:pt x="3" y="159"/>
                    </a:lnTo>
                    <a:lnTo>
                      <a:pt x="3" y="159"/>
                    </a:lnTo>
                    <a:lnTo>
                      <a:pt x="5" y="160"/>
                    </a:lnTo>
                    <a:lnTo>
                      <a:pt x="7" y="161"/>
                    </a:lnTo>
                    <a:lnTo>
                      <a:pt x="10" y="160"/>
                    </a:lnTo>
                    <a:lnTo>
                      <a:pt x="11" y="158"/>
                    </a:lnTo>
                    <a:lnTo>
                      <a:pt x="12" y="156"/>
                    </a:lnTo>
                    <a:lnTo>
                      <a:pt x="12" y="156"/>
                    </a:lnTo>
                    <a:lnTo>
                      <a:pt x="14" y="155"/>
                    </a:lnTo>
                    <a:lnTo>
                      <a:pt x="15" y="154"/>
                    </a:lnTo>
                    <a:lnTo>
                      <a:pt x="15" y="150"/>
                    </a:lnTo>
                    <a:lnTo>
                      <a:pt x="15" y="149"/>
                    </a:lnTo>
                    <a:lnTo>
                      <a:pt x="13" y="148"/>
                    </a:lnTo>
                    <a:lnTo>
                      <a:pt x="12" y="147"/>
                    </a:lnTo>
                    <a:lnTo>
                      <a:pt x="10" y="147"/>
                    </a:lnTo>
                    <a:lnTo>
                      <a:pt x="10" y="147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10" y="145"/>
                    </a:lnTo>
                    <a:lnTo>
                      <a:pt x="11" y="142"/>
                    </a:lnTo>
                    <a:lnTo>
                      <a:pt x="16" y="136"/>
                    </a:lnTo>
                    <a:lnTo>
                      <a:pt x="21" y="130"/>
                    </a:lnTo>
                    <a:lnTo>
                      <a:pt x="24" y="125"/>
                    </a:lnTo>
                    <a:lnTo>
                      <a:pt x="24" y="125"/>
                    </a:lnTo>
                    <a:lnTo>
                      <a:pt x="47" y="83"/>
                    </a:lnTo>
                    <a:lnTo>
                      <a:pt x="47" y="83"/>
                    </a:lnTo>
                    <a:lnTo>
                      <a:pt x="59" y="61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8" y="24"/>
                    </a:lnTo>
                    <a:lnTo>
                      <a:pt x="83" y="15"/>
                    </a:lnTo>
                    <a:lnTo>
                      <a:pt x="86" y="12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1" y="7"/>
                    </a:lnTo>
                    <a:lnTo>
                      <a:pt x="92" y="6"/>
                    </a:lnTo>
                    <a:lnTo>
                      <a:pt x="92" y="4"/>
                    </a:lnTo>
                    <a:lnTo>
                      <a:pt x="91" y="2"/>
                    </a:lnTo>
                    <a:lnTo>
                      <a:pt x="90" y="1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9" name="chenying0907 894"/>
              <p:cNvSpPr/>
              <p:nvPr/>
            </p:nvSpPr>
            <p:spPr bwMode="auto">
              <a:xfrm>
                <a:off x="4654550" y="1414463"/>
                <a:ext cx="52388" cy="85725"/>
              </a:xfrm>
              <a:custGeom>
                <a:avLst/>
                <a:gdLst/>
                <a:ahLst/>
                <a:cxnLst>
                  <a:cxn ang="0">
                    <a:pos x="90" y="3"/>
                  </a:cxn>
                  <a:cxn ang="0">
                    <a:pos x="90" y="3"/>
                  </a:cxn>
                  <a:cxn ang="0">
                    <a:pos x="89" y="9"/>
                  </a:cxn>
                  <a:cxn ang="0">
                    <a:pos x="86" y="13"/>
                  </a:cxn>
                  <a:cxn ang="0">
                    <a:pos x="79" y="23"/>
                  </a:cxn>
                  <a:cxn ang="0">
                    <a:pos x="67" y="41"/>
                  </a:cxn>
                  <a:cxn ang="0">
                    <a:pos x="67" y="41"/>
                  </a:cxn>
                  <a:cxn ang="0">
                    <a:pos x="53" y="61"/>
                  </a:cxn>
                  <a:cxn ang="0">
                    <a:pos x="38" y="83"/>
                  </a:cxn>
                  <a:cxn ang="0">
                    <a:pos x="38" y="83"/>
                  </a:cxn>
                  <a:cxn ang="0">
                    <a:pos x="33" y="94"/>
                  </a:cxn>
                  <a:cxn ang="0">
                    <a:pos x="28" y="107"/>
                  </a:cxn>
                  <a:cxn ang="0">
                    <a:pos x="23" y="119"/>
                  </a:cxn>
                  <a:cxn ang="0">
                    <a:pos x="20" y="124"/>
                  </a:cxn>
                  <a:cxn ang="0">
                    <a:pos x="15" y="129"/>
                  </a:cxn>
                  <a:cxn ang="0">
                    <a:pos x="15" y="129"/>
                  </a:cxn>
                  <a:cxn ang="0">
                    <a:pos x="10" y="136"/>
                  </a:cxn>
                  <a:cxn ang="0">
                    <a:pos x="6" y="142"/>
                  </a:cxn>
                  <a:cxn ang="0">
                    <a:pos x="3" y="148"/>
                  </a:cxn>
                  <a:cxn ang="0">
                    <a:pos x="0" y="155"/>
                  </a:cxn>
                  <a:cxn ang="0">
                    <a:pos x="0" y="155"/>
                  </a:cxn>
                  <a:cxn ang="0">
                    <a:pos x="0" y="157"/>
                  </a:cxn>
                  <a:cxn ang="0">
                    <a:pos x="0" y="159"/>
                  </a:cxn>
                  <a:cxn ang="0">
                    <a:pos x="1" y="160"/>
                  </a:cxn>
                  <a:cxn ang="0">
                    <a:pos x="3" y="161"/>
                  </a:cxn>
                  <a:cxn ang="0">
                    <a:pos x="6" y="160"/>
                  </a:cxn>
                  <a:cxn ang="0">
                    <a:pos x="8" y="159"/>
                  </a:cxn>
                  <a:cxn ang="0">
                    <a:pos x="9" y="158"/>
                  </a:cxn>
                  <a:cxn ang="0">
                    <a:pos x="9" y="158"/>
                  </a:cxn>
                  <a:cxn ang="0">
                    <a:pos x="13" y="149"/>
                  </a:cxn>
                  <a:cxn ang="0">
                    <a:pos x="20" y="141"/>
                  </a:cxn>
                  <a:cxn ang="0">
                    <a:pos x="26" y="132"/>
                  </a:cxn>
                  <a:cxn ang="0">
                    <a:pos x="31" y="123"/>
                  </a:cxn>
                  <a:cxn ang="0">
                    <a:pos x="31" y="123"/>
                  </a:cxn>
                  <a:cxn ang="0">
                    <a:pos x="40" y="101"/>
                  </a:cxn>
                  <a:cxn ang="0">
                    <a:pos x="45" y="91"/>
                  </a:cxn>
                  <a:cxn ang="0">
                    <a:pos x="51" y="81"/>
                  </a:cxn>
                  <a:cxn ang="0">
                    <a:pos x="51" y="81"/>
                  </a:cxn>
                  <a:cxn ang="0">
                    <a:pos x="65" y="59"/>
                  </a:cxn>
                  <a:cxn ang="0">
                    <a:pos x="79" y="38"/>
                  </a:cxn>
                  <a:cxn ang="0">
                    <a:pos x="79" y="38"/>
                  </a:cxn>
                  <a:cxn ang="0">
                    <a:pos x="91" y="23"/>
                  </a:cxn>
                  <a:cxn ang="0">
                    <a:pos x="96" y="15"/>
                  </a:cxn>
                  <a:cxn ang="0">
                    <a:pos x="98" y="11"/>
                  </a:cxn>
                  <a:cxn ang="0">
                    <a:pos x="99" y="6"/>
                  </a:cxn>
                  <a:cxn ang="0">
                    <a:pos x="99" y="6"/>
                  </a:cxn>
                  <a:cxn ang="0">
                    <a:pos x="99" y="4"/>
                  </a:cxn>
                  <a:cxn ang="0">
                    <a:pos x="98" y="2"/>
                  </a:cxn>
                  <a:cxn ang="0">
                    <a:pos x="97" y="1"/>
                  </a:cxn>
                  <a:cxn ang="0">
                    <a:pos x="95" y="0"/>
                  </a:cxn>
                  <a:cxn ang="0">
                    <a:pos x="94" y="0"/>
                  </a:cxn>
                  <a:cxn ang="0">
                    <a:pos x="92" y="0"/>
                  </a:cxn>
                  <a:cxn ang="0">
                    <a:pos x="91" y="2"/>
                  </a:cxn>
                  <a:cxn ang="0">
                    <a:pos x="90" y="3"/>
                  </a:cxn>
                  <a:cxn ang="0">
                    <a:pos x="90" y="3"/>
                  </a:cxn>
                </a:cxnLst>
                <a:rect l="0" t="0" r="r" b="b"/>
                <a:pathLst>
                  <a:path w="99" h="161">
                    <a:moveTo>
                      <a:pt x="90" y="3"/>
                    </a:moveTo>
                    <a:lnTo>
                      <a:pt x="90" y="3"/>
                    </a:lnTo>
                    <a:lnTo>
                      <a:pt x="89" y="9"/>
                    </a:lnTo>
                    <a:lnTo>
                      <a:pt x="86" y="13"/>
                    </a:lnTo>
                    <a:lnTo>
                      <a:pt x="79" y="23"/>
                    </a:lnTo>
                    <a:lnTo>
                      <a:pt x="67" y="41"/>
                    </a:lnTo>
                    <a:lnTo>
                      <a:pt x="67" y="41"/>
                    </a:lnTo>
                    <a:lnTo>
                      <a:pt x="53" y="61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33" y="94"/>
                    </a:lnTo>
                    <a:lnTo>
                      <a:pt x="28" y="107"/>
                    </a:lnTo>
                    <a:lnTo>
                      <a:pt x="23" y="119"/>
                    </a:lnTo>
                    <a:lnTo>
                      <a:pt x="20" y="124"/>
                    </a:lnTo>
                    <a:lnTo>
                      <a:pt x="15" y="129"/>
                    </a:lnTo>
                    <a:lnTo>
                      <a:pt x="15" y="129"/>
                    </a:lnTo>
                    <a:lnTo>
                      <a:pt x="10" y="136"/>
                    </a:lnTo>
                    <a:lnTo>
                      <a:pt x="6" y="142"/>
                    </a:lnTo>
                    <a:lnTo>
                      <a:pt x="3" y="14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0" y="159"/>
                    </a:lnTo>
                    <a:lnTo>
                      <a:pt x="1" y="160"/>
                    </a:lnTo>
                    <a:lnTo>
                      <a:pt x="3" y="161"/>
                    </a:lnTo>
                    <a:lnTo>
                      <a:pt x="6" y="160"/>
                    </a:lnTo>
                    <a:lnTo>
                      <a:pt x="8" y="159"/>
                    </a:lnTo>
                    <a:lnTo>
                      <a:pt x="9" y="158"/>
                    </a:lnTo>
                    <a:lnTo>
                      <a:pt x="9" y="158"/>
                    </a:lnTo>
                    <a:lnTo>
                      <a:pt x="13" y="149"/>
                    </a:lnTo>
                    <a:lnTo>
                      <a:pt x="20" y="141"/>
                    </a:lnTo>
                    <a:lnTo>
                      <a:pt x="26" y="132"/>
                    </a:lnTo>
                    <a:lnTo>
                      <a:pt x="31" y="123"/>
                    </a:lnTo>
                    <a:lnTo>
                      <a:pt x="31" y="123"/>
                    </a:lnTo>
                    <a:lnTo>
                      <a:pt x="40" y="101"/>
                    </a:lnTo>
                    <a:lnTo>
                      <a:pt x="45" y="91"/>
                    </a:lnTo>
                    <a:lnTo>
                      <a:pt x="51" y="81"/>
                    </a:lnTo>
                    <a:lnTo>
                      <a:pt x="51" y="81"/>
                    </a:lnTo>
                    <a:lnTo>
                      <a:pt x="65" y="5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91" y="23"/>
                    </a:lnTo>
                    <a:lnTo>
                      <a:pt x="96" y="15"/>
                    </a:lnTo>
                    <a:lnTo>
                      <a:pt x="98" y="11"/>
                    </a:lnTo>
                    <a:lnTo>
                      <a:pt x="99" y="6"/>
                    </a:lnTo>
                    <a:lnTo>
                      <a:pt x="99" y="6"/>
                    </a:lnTo>
                    <a:lnTo>
                      <a:pt x="99" y="4"/>
                    </a:lnTo>
                    <a:lnTo>
                      <a:pt x="98" y="2"/>
                    </a:lnTo>
                    <a:lnTo>
                      <a:pt x="97" y="1"/>
                    </a:lnTo>
                    <a:lnTo>
                      <a:pt x="95" y="0"/>
                    </a:lnTo>
                    <a:lnTo>
                      <a:pt x="94" y="0"/>
                    </a:lnTo>
                    <a:lnTo>
                      <a:pt x="92" y="0"/>
                    </a:lnTo>
                    <a:lnTo>
                      <a:pt x="91" y="2"/>
                    </a:lnTo>
                    <a:lnTo>
                      <a:pt x="90" y="3"/>
                    </a:lnTo>
                    <a:lnTo>
                      <a:pt x="9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0" name="chenying0907 895"/>
              <p:cNvSpPr/>
              <p:nvPr/>
            </p:nvSpPr>
            <p:spPr bwMode="auto">
              <a:xfrm>
                <a:off x="4678363" y="1439863"/>
                <a:ext cx="60325" cy="100013"/>
              </a:xfrm>
              <a:custGeom>
                <a:avLst/>
                <a:gdLst/>
                <a:ahLst/>
                <a:cxnLst>
                  <a:cxn ang="0">
                    <a:pos x="106" y="1"/>
                  </a:cxn>
                  <a:cxn ang="0">
                    <a:pos x="106" y="1"/>
                  </a:cxn>
                  <a:cxn ang="0">
                    <a:pos x="89" y="20"/>
                  </a:cxn>
                  <a:cxn ang="0">
                    <a:pos x="74" y="41"/>
                  </a:cxn>
                  <a:cxn ang="0">
                    <a:pos x="59" y="62"/>
                  </a:cxn>
                  <a:cxn ang="0">
                    <a:pos x="53" y="73"/>
                  </a:cxn>
                  <a:cxn ang="0">
                    <a:pos x="47" y="84"/>
                  </a:cxn>
                  <a:cxn ang="0">
                    <a:pos x="47" y="84"/>
                  </a:cxn>
                  <a:cxn ang="0">
                    <a:pos x="35" y="109"/>
                  </a:cxn>
                  <a:cxn ang="0">
                    <a:pos x="23" y="133"/>
                  </a:cxn>
                  <a:cxn ang="0">
                    <a:pos x="13" y="15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0" y="184"/>
                  </a:cxn>
                  <a:cxn ang="0">
                    <a:pos x="0" y="186"/>
                  </a:cxn>
                  <a:cxn ang="0">
                    <a:pos x="1" y="188"/>
                  </a:cxn>
                  <a:cxn ang="0">
                    <a:pos x="3" y="189"/>
                  </a:cxn>
                  <a:cxn ang="0">
                    <a:pos x="5" y="189"/>
                  </a:cxn>
                  <a:cxn ang="0">
                    <a:pos x="6" y="189"/>
                  </a:cxn>
                  <a:cxn ang="0">
                    <a:pos x="8" y="189"/>
                  </a:cxn>
                  <a:cxn ang="0">
                    <a:pos x="9" y="187"/>
                  </a:cxn>
                  <a:cxn ang="0">
                    <a:pos x="9" y="187"/>
                  </a:cxn>
                  <a:cxn ang="0">
                    <a:pos x="19" y="166"/>
                  </a:cxn>
                  <a:cxn ang="0">
                    <a:pos x="28" y="144"/>
                  </a:cxn>
                  <a:cxn ang="0">
                    <a:pos x="38" y="124"/>
                  </a:cxn>
                  <a:cxn ang="0">
                    <a:pos x="48" y="103"/>
                  </a:cxn>
                  <a:cxn ang="0">
                    <a:pos x="48" y="103"/>
                  </a:cxn>
                  <a:cxn ang="0">
                    <a:pos x="62" y="78"/>
                  </a:cxn>
                  <a:cxn ang="0">
                    <a:pos x="78" y="53"/>
                  </a:cxn>
                  <a:cxn ang="0">
                    <a:pos x="94" y="31"/>
                  </a:cxn>
                  <a:cxn ang="0">
                    <a:pos x="112" y="8"/>
                  </a:cxn>
                  <a:cxn ang="0">
                    <a:pos x="112" y="8"/>
                  </a:cxn>
                  <a:cxn ang="0">
                    <a:pos x="113" y="6"/>
                  </a:cxn>
                  <a:cxn ang="0">
                    <a:pos x="113" y="4"/>
                  </a:cxn>
                  <a:cxn ang="0">
                    <a:pos x="112" y="1"/>
                  </a:cxn>
                  <a:cxn ang="0">
                    <a:pos x="111" y="0"/>
                  </a:cxn>
                  <a:cxn ang="0">
                    <a:pos x="109" y="0"/>
                  </a:cxn>
                  <a:cxn ang="0">
                    <a:pos x="107" y="0"/>
                  </a:cxn>
                  <a:cxn ang="0">
                    <a:pos x="106" y="1"/>
                  </a:cxn>
                  <a:cxn ang="0">
                    <a:pos x="106" y="1"/>
                  </a:cxn>
                </a:cxnLst>
                <a:rect l="0" t="0" r="r" b="b"/>
                <a:pathLst>
                  <a:path w="113" h="189">
                    <a:moveTo>
                      <a:pt x="106" y="1"/>
                    </a:moveTo>
                    <a:lnTo>
                      <a:pt x="106" y="1"/>
                    </a:lnTo>
                    <a:lnTo>
                      <a:pt x="89" y="20"/>
                    </a:lnTo>
                    <a:lnTo>
                      <a:pt x="74" y="41"/>
                    </a:lnTo>
                    <a:lnTo>
                      <a:pt x="59" y="62"/>
                    </a:lnTo>
                    <a:lnTo>
                      <a:pt x="53" y="73"/>
                    </a:lnTo>
                    <a:lnTo>
                      <a:pt x="47" y="84"/>
                    </a:lnTo>
                    <a:lnTo>
                      <a:pt x="47" y="84"/>
                    </a:lnTo>
                    <a:lnTo>
                      <a:pt x="35" y="109"/>
                    </a:lnTo>
                    <a:lnTo>
                      <a:pt x="23" y="133"/>
                    </a:lnTo>
                    <a:lnTo>
                      <a:pt x="13" y="158"/>
                    </a:lnTo>
                    <a:lnTo>
                      <a:pt x="0" y="183"/>
                    </a:lnTo>
                    <a:lnTo>
                      <a:pt x="0" y="183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1" y="188"/>
                    </a:lnTo>
                    <a:lnTo>
                      <a:pt x="3" y="189"/>
                    </a:lnTo>
                    <a:lnTo>
                      <a:pt x="5" y="189"/>
                    </a:lnTo>
                    <a:lnTo>
                      <a:pt x="6" y="189"/>
                    </a:lnTo>
                    <a:lnTo>
                      <a:pt x="8" y="189"/>
                    </a:lnTo>
                    <a:lnTo>
                      <a:pt x="9" y="187"/>
                    </a:lnTo>
                    <a:lnTo>
                      <a:pt x="9" y="187"/>
                    </a:lnTo>
                    <a:lnTo>
                      <a:pt x="19" y="166"/>
                    </a:lnTo>
                    <a:lnTo>
                      <a:pt x="28" y="144"/>
                    </a:lnTo>
                    <a:lnTo>
                      <a:pt x="38" y="124"/>
                    </a:lnTo>
                    <a:lnTo>
                      <a:pt x="48" y="103"/>
                    </a:lnTo>
                    <a:lnTo>
                      <a:pt x="48" y="103"/>
                    </a:lnTo>
                    <a:lnTo>
                      <a:pt x="62" y="78"/>
                    </a:lnTo>
                    <a:lnTo>
                      <a:pt x="78" y="53"/>
                    </a:lnTo>
                    <a:lnTo>
                      <a:pt x="94" y="31"/>
                    </a:lnTo>
                    <a:lnTo>
                      <a:pt x="112" y="8"/>
                    </a:lnTo>
                    <a:lnTo>
                      <a:pt x="112" y="8"/>
                    </a:lnTo>
                    <a:lnTo>
                      <a:pt x="113" y="6"/>
                    </a:lnTo>
                    <a:lnTo>
                      <a:pt x="113" y="4"/>
                    </a:lnTo>
                    <a:lnTo>
                      <a:pt x="112" y="1"/>
                    </a:lnTo>
                    <a:lnTo>
                      <a:pt x="111" y="0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6" y="1"/>
                    </a:lnTo>
                    <a:lnTo>
                      <a:pt x="10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1" name="chenying0907 896"/>
              <p:cNvSpPr/>
              <p:nvPr/>
            </p:nvSpPr>
            <p:spPr bwMode="auto">
              <a:xfrm>
                <a:off x="4706938" y="1471613"/>
                <a:ext cx="66675" cy="10636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0" y="2"/>
                  </a:cxn>
                  <a:cxn ang="0">
                    <a:pos x="112" y="12"/>
                  </a:cxn>
                  <a:cxn ang="0">
                    <a:pos x="104" y="23"/>
                  </a:cxn>
                  <a:cxn ang="0">
                    <a:pos x="90" y="46"/>
                  </a:cxn>
                  <a:cxn ang="0">
                    <a:pos x="77" y="70"/>
                  </a:cxn>
                  <a:cxn ang="0">
                    <a:pos x="62" y="93"/>
                  </a:cxn>
                  <a:cxn ang="0">
                    <a:pos x="62" y="93"/>
                  </a:cxn>
                  <a:cxn ang="0">
                    <a:pos x="32" y="138"/>
                  </a:cxn>
                  <a:cxn ang="0">
                    <a:pos x="18" y="162"/>
                  </a:cxn>
                  <a:cxn ang="0">
                    <a:pos x="4" y="186"/>
                  </a:cxn>
                  <a:cxn ang="0">
                    <a:pos x="4" y="186"/>
                  </a:cxn>
                  <a:cxn ang="0">
                    <a:pos x="1" y="187"/>
                  </a:cxn>
                  <a:cxn ang="0">
                    <a:pos x="0" y="188"/>
                  </a:cxn>
                  <a:cxn ang="0">
                    <a:pos x="0" y="190"/>
                  </a:cxn>
                  <a:cxn ang="0">
                    <a:pos x="0" y="195"/>
                  </a:cxn>
                  <a:cxn ang="0">
                    <a:pos x="0" y="195"/>
                  </a:cxn>
                  <a:cxn ang="0">
                    <a:pos x="1" y="198"/>
                  </a:cxn>
                  <a:cxn ang="0">
                    <a:pos x="4" y="199"/>
                  </a:cxn>
                  <a:cxn ang="0">
                    <a:pos x="6" y="199"/>
                  </a:cxn>
                  <a:cxn ang="0">
                    <a:pos x="8" y="198"/>
                  </a:cxn>
                  <a:cxn ang="0">
                    <a:pos x="9" y="197"/>
                  </a:cxn>
                  <a:cxn ang="0">
                    <a:pos x="9" y="197"/>
                  </a:cxn>
                  <a:cxn ang="0">
                    <a:pos x="22" y="174"/>
                  </a:cxn>
                  <a:cxn ang="0">
                    <a:pos x="35" y="154"/>
                  </a:cxn>
                  <a:cxn ang="0">
                    <a:pos x="63" y="110"/>
                  </a:cxn>
                  <a:cxn ang="0">
                    <a:pos x="63" y="110"/>
                  </a:cxn>
                  <a:cxn ang="0">
                    <a:pos x="79" y="84"/>
                  </a:cxn>
                  <a:cxn ang="0">
                    <a:pos x="93" y="59"/>
                  </a:cxn>
                  <a:cxn ang="0">
                    <a:pos x="110" y="33"/>
                  </a:cxn>
                  <a:cxn ang="0">
                    <a:pos x="118" y="20"/>
                  </a:cxn>
                  <a:cxn ang="0">
                    <a:pos x="127" y="8"/>
                  </a:cxn>
                  <a:cxn ang="0">
                    <a:pos x="127" y="8"/>
                  </a:cxn>
                  <a:cxn ang="0">
                    <a:pos x="128" y="7"/>
                  </a:cxn>
                  <a:cxn ang="0">
                    <a:pos x="128" y="5"/>
                  </a:cxn>
                  <a:cxn ang="0">
                    <a:pos x="126" y="2"/>
                  </a:cxn>
                  <a:cxn ang="0">
                    <a:pos x="125" y="1"/>
                  </a:cxn>
                  <a:cxn ang="0">
                    <a:pos x="123" y="0"/>
                  </a:cxn>
                  <a:cxn ang="0">
                    <a:pos x="122" y="1"/>
                  </a:cxn>
                  <a:cxn ang="0">
                    <a:pos x="120" y="2"/>
                  </a:cxn>
                  <a:cxn ang="0">
                    <a:pos x="120" y="2"/>
                  </a:cxn>
                </a:cxnLst>
                <a:rect l="0" t="0" r="r" b="b"/>
                <a:pathLst>
                  <a:path w="128" h="199">
                    <a:moveTo>
                      <a:pt x="120" y="2"/>
                    </a:moveTo>
                    <a:lnTo>
                      <a:pt x="120" y="2"/>
                    </a:lnTo>
                    <a:lnTo>
                      <a:pt x="112" y="12"/>
                    </a:lnTo>
                    <a:lnTo>
                      <a:pt x="104" y="23"/>
                    </a:lnTo>
                    <a:lnTo>
                      <a:pt x="90" y="46"/>
                    </a:lnTo>
                    <a:lnTo>
                      <a:pt x="77" y="70"/>
                    </a:lnTo>
                    <a:lnTo>
                      <a:pt x="62" y="93"/>
                    </a:lnTo>
                    <a:lnTo>
                      <a:pt x="62" y="93"/>
                    </a:lnTo>
                    <a:lnTo>
                      <a:pt x="32" y="138"/>
                    </a:lnTo>
                    <a:lnTo>
                      <a:pt x="18" y="162"/>
                    </a:lnTo>
                    <a:lnTo>
                      <a:pt x="4" y="186"/>
                    </a:lnTo>
                    <a:lnTo>
                      <a:pt x="4" y="186"/>
                    </a:lnTo>
                    <a:lnTo>
                      <a:pt x="1" y="187"/>
                    </a:lnTo>
                    <a:lnTo>
                      <a:pt x="0" y="188"/>
                    </a:lnTo>
                    <a:lnTo>
                      <a:pt x="0" y="190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98"/>
                    </a:lnTo>
                    <a:lnTo>
                      <a:pt x="4" y="199"/>
                    </a:lnTo>
                    <a:lnTo>
                      <a:pt x="6" y="199"/>
                    </a:lnTo>
                    <a:lnTo>
                      <a:pt x="8" y="198"/>
                    </a:lnTo>
                    <a:lnTo>
                      <a:pt x="9" y="197"/>
                    </a:lnTo>
                    <a:lnTo>
                      <a:pt x="9" y="197"/>
                    </a:lnTo>
                    <a:lnTo>
                      <a:pt x="22" y="174"/>
                    </a:lnTo>
                    <a:lnTo>
                      <a:pt x="35" y="154"/>
                    </a:lnTo>
                    <a:lnTo>
                      <a:pt x="63" y="110"/>
                    </a:lnTo>
                    <a:lnTo>
                      <a:pt x="63" y="110"/>
                    </a:lnTo>
                    <a:lnTo>
                      <a:pt x="79" y="84"/>
                    </a:lnTo>
                    <a:lnTo>
                      <a:pt x="93" y="59"/>
                    </a:lnTo>
                    <a:lnTo>
                      <a:pt x="110" y="33"/>
                    </a:lnTo>
                    <a:lnTo>
                      <a:pt x="118" y="20"/>
                    </a:lnTo>
                    <a:lnTo>
                      <a:pt x="127" y="8"/>
                    </a:lnTo>
                    <a:lnTo>
                      <a:pt x="127" y="8"/>
                    </a:lnTo>
                    <a:lnTo>
                      <a:pt x="128" y="7"/>
                    </a:lnTo>
                    <a:lnTo>
                      <a:pt x="128" y="5"/>
                    </a:lnTo>
                    <a:lnTo>
                      <a:pt x="126" y="2"/>
                    </a:lnTo>
                    <a:lnTo>
                      <a:pt x="125" y="1"/>
                    </a:lnTo>
                    <a:lnTo>
                      <a:pt x="123" y="0"/>
                    </a:lnTo>
                    <a:lnTo>
                      <a:pt x="122" y="1"/>
                    </a:lnTo>
                    <a:lnTo>
                      <a:pt x="120" y="2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2" name="chenying0907 897"/>
              <p:cNvSpPr/>
              <p:nvPr/>
            </p:nvSpPr>
            <p:spPr bwMode="auto">
              <a:xfrm>
                <a:off x="4729163" y="1522413"/>
                <a:ext cx="65088" cy="112713"/>
              </a:xfrm>
              <a:custGeom>
                <a:avLst/>
                <a:gdLst/>
                <a:ahLst/>
                <a:cxnLst>
                  <a:cxn ang="0">
                    <a:pos x="115" y="4"/>
                  </a:cxn>
                  <a:cxn ang="0">
                    <a:pos x="115" y="4"/>
                  </a:cxn>
                  <a:cxn ang="0">
                    <a:pos x="110" y="18"/>
                  </a:cxn>
                  <a:cxn ang="0">
                    <a:pos x="105" y="32"/>
                  </a:cxn>
                  <a:cxn ang="0">
                    <a:pos x="99" y="45"/>
                  </a:cxn>
                  <a:cxn ang="0">
                    <a:pos x="91" y="59"/>
                  </a:cxn>
                  <a:cxn ang="0">
                    <a:pos x="77" y="85"/>
                  </a:cxn>
                  <a:cxn ang="0">
                    <a:pos x="63" y="111"/>
                  </a:cxn>
                  <a:cxn ang="0">
                    <a:pos x="63" y="111"/>
                  </a:cxn>
                  <a:cxn ang="0">
                    <a:pos x="56" y="124"/>
                  </a:cxn>
                  <a:cxn ang="0">
                    <a:pos x="49" y="137"/>
                  </a:cxn>
                  <a:cxn ang="0">
                    <a:pos x="35" y="162"/>
                  </a:cxn>
                  <a:cxn ang="0">
                    <a:pos x="35" y="162"/>
                  </a:cxn>
                  <a:cxn ang="0">
                    <a:pos x="26" y="173"/>
                  </a:cxn>
                  <a:cxn ang="0">
                    <a:pos x="18" y="185"/>
                  </a:cxn>
                  <a:cxn ang="0">
                    <a:pos x="10" y="195"/>
                  </a:cxn>
                  <a:cxn ang="0">
                    <a:pos x="1" y="206"/>
                  </a:cxn>
                  <a:cxn ang="0">
                    <a:pos x="1" y="206"/>
                  </a:cxn>
                  <a:cxn ang="0">
                    <a:pos x="0" y="208"/>
                  </a:cxn>
                  <a:cxn ang="0">
                    <a:pos x="1" y="210"/>
                  </a:cxn>
                  <a:cxn ang="0">
                    <a:pos x="1" y="212"/>
                  </a:cxn>
                  <a:cxn ang="0">
                    <a:pos x="4" y="213"/>
                  </a:cxn>
                  <a:cxn ang="0">
                    <a:pos x="5" y="214"/>
                  </a:cxn>
                  <a:cxn ang="0">
                    <a:pos x="7" y="214"/>
                  </a:cxn>
                  <a:cxn ang="0">
                    <a:pos x="9" y="213"/>
                  </a:cxn>
                  <a:cxn ang="0">
                    <a:pos x="10" y="212"/>
                  </a:cxn>
                  <a:cxn ang="0">
                    <a:pos x="10" y="212"/>
                  </a:cxn>
                  <a:cxn ang="0">
                    <a:pos x="18" y="200"/>
                  </a:cxn>
                  <a:cxn ang="0">
                    <a:pos x="26" y="189"/>
                  </a:cxn>
                  <a:cxn ang="0">
                    <a:pos x="35" y="178"/>
                  </a:cxn>
                  <a:cxn ang="0">
                    <a:pos x="42" y="167"/>
                  </a:cxn>
                  <a:cxn ang="0">
                    <a:pos x="42" y="167"/>
                  </a:cxn>
                  <a:cxn ang="0">
                    <a:pos x="59" y="138"/>
                  </a:cxn>
                  <a:cxn ang="0">
                    <a:pos x="75" y="109"/>
                  </a:cxn>
                  <a:cxn ang="0">
                    <a:pos x="75" y="109"/>
                  </a:cxn>
                  <a:cxn ang="0">
                    <a:pos x="88" y="83"/>
                  </a:cxn>
                  <a:cxn ang="0">
                    <a:pos x="102" y="59"/>
                  </a:cxn>
                  <a:cxn ang="0">
                    <a:pos x="109" y="46"/>
                  </a:cxn>
                  <a:cxn ang="0">
                    <a:pos x="114" y="33"/>
                  </a:cxn>
                  <a:cxn ang="0">
                    <a:pos x="119" y="19"/>
                  </a:cxn>
                  <a:cxn ang="0">
                    <a:pos x="124" y="6"/>
                  </a:cxn>
                  <a:cxn ang="0">
                    <a:pos x="124" y="6"/>
                  </a:cxn>
                  <a:cxn ang="0">
                    <a:pos x="124" y="4"/>
                  </a:cxn>
                  <a:cxn ang="0">
                    <a:pos x="123" y="3"/>
                  </a:cxn>
                  <a:cxn ang="0">
                    <a:pos x="122" y="1"/>
                  </a:cxn>
                  <a:cxn ang="0">
                    <a:pos x="120" y="1"/>
                  </a:cxn>
                  <a:cxn ang="0">
                    <a:pos x="119" y="0"/>
                  </a:cxn>
                  <a:cxn ang="0">
                    <a:pos x="117" y="1"/>
                  </a:cxn>
                  <a:cxn ang="0">
                    <a:pos x="116" y="2"/>
                  </a:cxn>
                  <a:cxn ang="0">
                    <a:pos x="115" y="4"/>
                  </a:cxn>
                  <a:cxn ang="0">
                    <a:pos x="115" y="4"/>
                  </a:cxn>
                </a:cxnLst>
                <a:rect l="0" t="0" r="r" b="b"/>
                <a:pathLst>
                  <a:path w="124" h="214">
                    <a:moveTo>
                      <a:pt x="115" y="4"/>
                    </a:moveTo>
                    <a:lnTo>
                      <a:pt x="115" y="4"/>
                    </a:lnTo>
                    <a:lnTo>
                      <a:pt x="110" y="18"/>
                    </a:lnTo>
                    <a:lnTo>
                      <a:pt x="105" y="32"/>
                    </a:lnTo>
                    <a:lnTo>
                      <a:pt x="99" y="45"/>
                    </a:lnTo>
                    <a:lnTo>
                      <a:pt x="91" y="59"/>
                    </a:lnTo>
                    <a:lnTo>
                      <a:pt x="77" y="85"/>
                    </a:lnTo>
                    <a:lnTo>
                      <a:pt x="63" y="111"/>
                    </a:lnTo>
                    <a:lnTo>
                      <a:pt x="63" y="111"/>
                    </a:lnTo>
                    <a:lnTo>
                      <a:pt x="56" y="124"/>
                    </a:lnTo>
                    <a:lnTo>
                      <a:pt x="49" y="137"/>
                    </a:lnTo>
                    <a:lnTo>
                      <a:pt x="35" y="162"/>
                    </a:lnTo>
                    <a:lnTo>
                      <a:pt x="35" y="162"/>
                    </a:lnTo>
                    <a:lnTo>
                      <a:pt x="26" y="173"/>
                    </a:lnTo>
                    <a:lnTo>
                      <a:pt x="18" y="185"/>
                    </a:lnTo>
                    <a:lnTo>
                      <a:pt x="10" y="195"/>
                    </a:lnTo>
                    <a:lnTo>
                      <a:pt x="1" y="206"/>
                    </a:lnTo>
                    <a:lnTo>
                      <a:pt x="1" y="206"/>
                    </a:lnTo>
                    <a:lnTo>
                      <a:pt x="0" y="208"/>
                    </a:lnTo>
                    <a:lnTo>
                      <a:pt x="1" y="210"/>
                    </a:lnTo>
                    <a:lnTo>
                      <a:pt x="1" y="212"/>
                    </a:lnTo>
                    <a:lnTo>
                      <a:pt x="4" y="213"/>
                    </a:lnTo>
                    <a:lnTo>
                      <a:pt x="5" y="214"/>
                    </a:lnTo>
                    <a:lnTo>
                      <a:pt x="7" y="214"/>
                    </a:lnTo>
                    <a:lnTo>
                      <a:pt x="9" y="213"/>
                    </a:lnTo>
                    <a:lnTo>
                      <a:pt x="10" y="212"/>
                    </a:lnTo>
                    <a:lnTo>
                      <a:pt x="10" y="212"/>
                    </a:lnTo>
                    <a:lnTo>
                      <a:pt x="18" y="200"/>
                    </a:lnTo>
                    <a:lnTo>
                      <a:pt x="26" y="189"/>
                    </a:lnTo>
                    <a:lnTo>
                      <a:pt x="35" y="178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59" y="138"/>
                    </a:lnTo>
                    <a:lnTo>
                      <a:pt x="75" y="109"/>
                    </a:lnTo>
                    <a:lnTo>
                      <a:pt x="75" y="109"/>
                    </a:lnTo>
                    <a:lnTo>
                      <a:pt x="88" y="83"/>
                    </a:lnTo>
                    <a:lnTo>
                      <a:pt x="102" y="59"/>
                    </a:lnTo>
                    <a:lnTo>
                      <a:pt x="109" y="46"/>
                    </a:lnTo>
                    <a:lnTo>
                      <a:pt x="114" y="33"/>
                    </a:lnTo>
                    <a:lnTo>
                      <a:pt x="119" y="19"/>
                    </a:lnTo>
                    <a:lnTo>
                      <a:pt x="124" y="6"/>
                    </a:lnTo>
                    <a:lnTo>
                      <a:pt x="124" y="6"/>
                    </a:lnTo>
                    <a:lnTo>
                      <a:pt x="124" y="4"/>
                    </a:lnTo>
                    <a:lnTo>
                      <a:pt x="123" y="3"/>
                    </a:lnTo>
                    <a:lnTo>
                      <a:pt x="122" y="1"/>
                    </a:lnTo>
                    <a:lnTo>
                      <a:pt x="120" y="1"/>
                    </a:lnTo>
                    <a:lnTo>
                      <a:pt x="119" y="0"/>
                    </a:lnTo>
                    <a:lnTo>
                      <a:pt x="117" y="1"/>
                    </a:lnTo>
                    <a:lnTo>
                      <a:pt x="116" y="2"/>
                    </a:lnTo>
                    <a:lnTo>
                      <a:pt x="115" y="4"/>
                    </a:lnTo>
                    <a:lnTo>
                      <a:pt x="11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3" name="chenying0907 898"/>
              <p:cNvSpPr/>
              <p:nvPr/>
            </p:nvSpPr>
            <p:spPr bwMode="auto">
              <a:xfrm>
                <a:off x="4733925" y="1582738"/>
                <a:ext cx="63500" cy="107950"/>
              </a:xfrm>
              <a:custGeom>
                <a:avLst/>
                <a:gdLst/>
                <a:ahLst/>
                <a:cxnLst>
                  <a:cxn ang="0">
                    <a:pos x="109" y="2"/>
                  </a:cxn>
                  <a:cxn ang="0">
                    <a:pos x="109" y="2"/>
                  </a:cxn>
                  <a:cxn ang="0">
                    <a:pos x="101" y="14"/>
                  </a:cxn>
                  <a:cxn ang="0">
                    <a:pos x="94" y="25"/>
                  </a:cxn>
                  <a:cxn ang="0">
                    <a:pos x="80" y="48"/>
                  </a:cxn>
                  <a:cxn ang="0">
                    <a:pos x="68" y="73"/>
                  </a:cxn>
                  <a:cxn ang="0">
                    <a:pos x="57" y="99"/>
                  </a:cxn>
                  <a:cxn ang="0">
                    <a:pos x="57" y="99"/>
                  </a:cxn>
                  <a:cxn ang="0">
                    <a:pos x="50" y="111"/>
                  </a:cxn>
                  <a:cxn ang="0">
                    <a:pos x="44" y="123"/>
                  </a:cxn>
                  <a:cxn ang="0">
                    <a:pos x="29" y="148"/>
                  </a:cxn>
                  <a:cxn ang="0">
                    <a:pos x="14" y="173"/>
                  </a:cxn>
                  <a:cxn ang="0">
                    <a:pos x="7" y="185"/>
                  </a:cxn>
                  <a:cxn ang="0">
                    <a:pos x="0" y="198"/>
                  </a:cxn>
                  <a:cxn ang="0">
                    <a:pos x="0" y="198"/>
                  </a:cxn>
                  <a:cxn ang="0">
                    <a:pos x="0" y="200"/>
                  </a:cxn>
                  <a:cxn ang="0">
                    <a:pos x="0" y="202"/>
                  </a:cxn>
                  <a:cxn ang="0">
                    <a:pos x="1" y="203"/>
                  </a:cxn>
                  <a:cxn ang="0">
                    <a:pos x="2" y="204"/>
                  </a:cxn>
                  <a:cxn ang="0">
                    <a:pos x="4" y="205"/>
                  </a:cxn>
                  <a:cxn ang="0">
                    <a:pos x="5" y="205"/>
                  </a:cxn>
                  <a:cxn ang="0">
                    <a:pos x="7" y="204"/>
                  </a:cxn>
                  <a:cxn ang="0">
                    <a:pos x="8" y="203"/>
                  </a:cxn>
                  <a:cxn ang="0">
                    <a:pos x="8" y="203"/>
                  </a:cxn>
                  <a:cxn ang="0">
                    <a:pos x="19" y="180"/>
                  </a:cxn>
                  <a:cxn ang="0">
                    <a:pos x="32" y="158"/>
                  </a:cxn>
                  <a:cxn ang="0">
                    <a:pos x="58" y="116"/>
                  </a:cxn>
                  <a:cxn ang="0">
                    <a:pos x="58" y="116"/>
                  </a:cxn>
                  <a:cxn ang="0">
                    <a:pos x="65" y="103"/>
                  </a:cxn>
                  <a:cxn ang="0">
                    <a:pos x="72" y="89"/>
                  </a:cxn>
                  <a:cxn ang="0">
                    <a:pos x="84" y="61"/>
                  </a:cxn>
                  <a:cxn ang="0">
                    <a:pos x="92" y="48"/>
                  </a:cxn>
                  <a:cxn ang="0">
                    <a:pos x="99" y="34"/>
                  </a:cxn>
                  <a:cxn ang="0">
                    <a:pos x="107" y="21"/>
                  </a:cxn>
                  <a:cxn ang="0">
                    <a:pos x="116" y="9"/>
                  </a:cxn>
                  <a:cxn ang="0">
                    <a:pos x="116" y="9"/>
                  </a:cxn>
                  <a:cxn ang="0">
                    <a:pos x="118" y="8"/>
                  </a:cxn>
                  <a:cxn ang="0">
                    <a:pos x="118" y="6"/>
                  </a:cxn>
                  <a:cxn ang="0">
                    <a:pos x="115" y="2"/>
                  </a:cxn>
                  <a:cxn ang="0">
                    <a:pos x="114" y="1"/>
                  </a:cxn>
                  <a:cxn ang="0">
                    <a:pos x="113" y="0"/>
                  </a:cxn>
                  <a:cxn ang="0">
                    <a:pos x="111" y="1"/>
                  </a:cxn>
                  <a:cxn ang="0">
                    <a:pos x="109" y="2"/>
                  </a:cxn>
                  <a:cxn ang="0">
                    <a:pos x="109" y="2"/>
                  </a:cxn>
                </a:cxnLst>
                <a:rect l="0" t="0" r="r" b="b"/>
                <a:pathLst>
                  <a:path w="118" h="205">
                    <a:moveTo>
                      <a:pt x="109" y="2"/>
                    </a:moveTo>
                    <a:lnTo>
                      <a:pt x="109" y="2"/>
                    </a:lnTo>
                    <a:lnTo>
                      <a:pt x="101" y="14"/>
                    </a:lnTo>
                    <a:lnTo>
                      <a:pt x="94" y="25"/>
                    </a:lnTo>
                    <a:lnTo>
                      <a:pt x="80" y="48"/>
                    </a:lnTo>
                    <a:lnTo>
                      <a:pt x="68" y="73"/>
                    </a:lnTo>
                    <a:lnTo>
                      <a:pt x="57" y="99"/>
                    </a:lnTo>
                    <a:lnTo>
                      <a:pt x="57" y="99"/>
                    </a:lnTo>
                    <a:lnTo>
                      <a:pt x="50" y="111"/>
                    </a:lnTo>
                    <a:lnTo>
                      <a:pt x="44" y="123"/>
                    </a:lnTo>
                    <a:lnTo>
                      <a:pt x="29" y="148"/>
                    </a:lnTo>
                    <a:lnTo>
                      <a:pt x="14" y="173"/>
                    </a:lnTo>
                    <a:lnTo>
                      <a:pt x="7" y="185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3"/>
                    </a:lnTo>
                    <a:lnTo>
                      <a:pt x="2" y="204"/>
                    </a:lnTo>
                    <a:lnTo>
                      <a:pt x="4" y="205"/>
                    </a:lnTo>
                    <a:lnTo>
                      <a:pt x="5" y="205"/>
                    </a:lnTo>
                    <a:lnTo>
                      <a:pt x="7" y="204"/>
                    </a:lnTo>
                    <a:lnTo>
                      <a:pt x="8" y="203"/>
                    </a:lnTo>
                    <a:lnTo>
                      <a:pt x="8" y="203"/>
                    </a:lnTo>
                    <a:lnTo>
                      <a:pt x="19" y="180"/>
                    </a:lnTo>
                    <a:lnTo>
                      <a:pt x="32" y="158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65" y="103"/>
                    </a:lnTo>
                    <a:lnTo>
                      <a:pt x="72" y="89"/>
                    </a:lnTo>
                    <a:lnTo>
                      <a:pt x="84" y="61"/>
                    </a:lnTo>
                    <a:lnTo>
                      <a:pt x="92" y="48"/>
                    </a:lnTo>
                    <a:lnTo>
                      <a:pt x="99" y="34"/>
                    </a:lnTo>
                    <a:lnTo>
                      <a:pt x="107" y="21"/>
                    </a:lnTo>
                    <a:lnTo>
                      <a:pt x="116" y="9"/>
                    </a:lnTo>
                    <a:lnTo>
                      <a:pt x="116" y="9"/>
                    </a:lnTo>
                    <a:lnTo>
                      <a:pt x="118" y="8"/>
                    </a:lnTo>
                    <a:lnTo>
                      <a:pt x="118" y="6"/>
                    </a:lnTo>
                    <a:lnTo>
                      <a:pt x="115" y="2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11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4" name="chenying0907 899"/>
              <p:cNvSpPr/>
              <p:nvPr/>
            </p:nvSpPr>
            <p:spPr bwMode="auto">
              <a:xfrm>
                <a:off x="4746625" y="1630363"/>
                <a:ext cx="68263" cy="120650"/>
              </a:xfrm>
              <a:custGeom>
                <a:avLst/>
                <a:gdLst/>
                <a:ahLst/>
                <a:cxnLst>
                  <a:cxn ang="0">
                    <a:pos x="119" y="3"/>
                  </a:cxn>
                  <a:cxn ang="0">
                    <a:pos x="119" y="3"/>
                  </a:cxn>
                  <a:cxn ang="0">
                    <a:pos x="118" y="10"/>
                  </a:cxn>
                  <a:cxn ang="0">
                    <a:pos x="116" y="16"/>
                  </a:cxn>
                  <a:cxn ang="0">
                    <a:pos x="109" y="29"/>
                  </a:cxn>
                  <a:cxn ang="0">
                    <a:pos x="96" y="54"/>
                  </a:cxn>
                  <a:cxn ang="0">
                    <a:pos x="96" y="54"/>
                  </a:cxn>
                  <a:cxn ang="0">
                    <a:pos x="86" y="69"/>
                  </a:cxn>
                  <a:cxn ang="0">
                    <a:pos x="77" y="84"/>
                  </a:cxn>
                  <a:cxn ang="0">
                    <a:pos x="58" y="112"/>
                  </a:cxn>
                  <a:cxn ang="0">
                    <a:pos x="58" y="112"/>
                  </a:cxn>
                  <a:cxn ang="0">
                    <a:pos x="43" y="137"/>
                  </a:cxn>
                  <a:cxn ang="0">
                    <a:pos x="27" y="161"/>
                  </a:cxn>
                  <a:cxn ang="0">
                    <a:pos x="20" y="174"/>
                  </a:cxn>
                  <a:cxn ang="0">
                    <a:pos x="14" y="187"/>
                  </a:cxn>
                  <a:cxn ang="0">
                    <a:pos x="9" y="201"/>
                  </a:cxn>
                  <a:cxn ang="0">
                    <a:pos x="4" y="214"/>
                  </a:cxn>
                  <a:cxn ang="0">
                    <a:pos x="4" y="214"/>
                  </a:cxn>
                  <a:cxn ang="0">
                    <a:pos x="2" y="215"/>
                  </a:cxn>
                  <a:cxn ang="0">
                    <a:pos x="0" y="218"/>
                  </a:cxn>
                  <a:cxn ang="0">
                    <a:pos x="0" y="222"/>
                  </a:cxn>
                  <a:cxn ang="0">
                    <a:pos x="0" y="222"/>
                  </a:cxn>
                  <a:cxn ang="0">
                    <a:pos x="2" y="224"/>
                  </a:cxn>
                  <a:cxn ang="0">
                    <a:pos x="3" y="226"/>
                  </a:cxn>
                  <a:cxn ang="0">
                    <a:pos x="5" y="228"/>
                  </a:cxn>
                  <a:cxn ang="0">
                    <a:pos x="9" y="226"/>
                  </a:cxn>
                  <a:cxn ang="0">
                    <a:pos x="10" y="225"/>
                  </a:cxn>
                  <a:cxn ang="0">
                    <a:pos x="10" y="224"/>
                  </a:cxn>
                  <a:cxn ang="0">
                    <a:pos x="10" y="224"/>
                  </a:cxn>
                  <a:cxn ang="0">
                    <a:pos x="15" y="208"/>
                  </a:cxn>
                  <a:cxn ang="0">
                    <a:pos x="22" y="192"/>
                  </a:cxn>
                  <a:cxn ang="0">
                    <a:pos x="29" y="176"/>
                  </a:cxn>
                  <a:cxn ang="0">
                    <a:pos x="39" y="160"/>
                  </a:cxn>
                  <a:cxn ang="0">
                    <a:pos x="57" y="130"/>
                  </a:cxn>
                  <a:cxn ang="0">
                    <a:pos x="76" y="101"/>
                  </a:cxn>
                  <a:cxn ang="0">
                    <a:pos x="76" y="101"/>
                  </a:cxn>
                  <a:cxn ang="0">
                    <a:pos x="94" y="74"/>
                  </a:cxn>
                  <a:cxn ang="0">
                    <a:pos x="103" y="59"/>
                  </a:cxn>
                  <a:cxn ang="0">
                    <a:pos x="111" y="44"/>
                  </a:cxn>
                  <a:cxn ang="0">
                    <a:pos x="111" y="44"/>
                  </a:cxn>
                  <a:cxn ang="0">
                    <a:pos x="116" y="34"/>
                  </a:cxn>
                  <a:cxn ang="0">
                    <a:pos x="121" y="25"/>
                  </a:cxn>
                  <a:cxn ang="0">
                    <a:pos x="125" y="16"/>
                  </a:cxn>
                  <a:cxn ang="0">
                    <a:pos x="128" y="12"/>
                  </a:cxn>
                  <a:cxn ang="0">
                    <a:pos x="129" y="6"/>
                  </a:cxn>
                  <a:cxn ang="0">
                    <a:pos x="129" y="6"/>
                  </a:cxn>
                  <a:cxn ang="0">
                    <a:pos x="129" y="4"/>
                  </a:cxn>
                  <a:cxn ang="0">
                    <a:pos x="128" y="2"/>
                  </a:cxn>
                  <a:cxn ang="0">
                    <a:pos x="124" y="0"/>
                  </a:cxn>
                  <a:cxn ang="0">
                    <a:pos x="123" y="0"/>
                  </a:cxn>
                  <a:cxn ang="0">
                    <a:pos x="121" y="0"/>
                  </a:cxn>
                  <a:cxn ang="0">
                    <a:pos x="120" y="1"/>
                  </a:cxn>
                  <a:cxn ang="0">
                    <a:pos x="119" y="3"/>
                  </a:cxn>
                  <a:cxn ang="0">
                    <a:pos x="119" y="3"/>
                  </a:cxn>
                </a:cxnLst>
                <a:rect l="0" t="0" r="r" b="b"/>
                <a:pathLst>
                  <a:path w="129" h="228">
                    <a:moveTo>
                      <a:pt x="119" y="3"/>
                    </a:moveTo>
                    <a:lnTo>
                      <a:pt x="119" y="3"/>
                    </a:lnTo>
                    <a:lnTo>
                      <a:pt x="118" y="10"/>
                    </a:lnTo>
                    <a:lnTo>
                      <a:pt x="116" y="16"/>
                    </a:lnTo>
                    <a:lnTo>
                      <a:pt x="109" y="29"/>
                    </a:lnTo>
                    <a:lnTo>
                      <a:pt x="96" y="54"/>
                    </a:lnTo>
                    <a:lnTo>
                      <a:pt x="96" y="54"/>
                    </a:lnTo>
                    <a:lnTo>
                      <a:pt x="86" y="69"/>
                    </a:lnTo>
                    <a:lnTo>
                      <a:pt x="77" y="84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43" y="137"/>
                    </a:lnTo>
                    <a:lnTo>
                      <a:pt x="27" y="161"/>
                    </a:lnTo>
                    <a:lnTo>
                      <a:pt x="20" y="174"/>
                    </a:lnTo>
                    <a:lnTo>
                      <a:pt x="14" y="187"/>
                    </a:lnTo>
                    <a:lnTo>
                      <a:pt x="9" y="201"/>
                    </a:lnTo>
                    <a:lnTo>
                      <a:pt x="4" y="214"/>
                    </a:lnTo>
                    <a:lnTo>
                      <a:pt x="4" y="214"/>
                    </a:lnTo>
                    <a:lnTo>
                      <a:pt x="2" y="215"/>
                    </a:lnTo>
                    <a:lnTo>
                      <a:pt x="0" y="218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" y="224"/>
                    </a:lnTo>
                    <a:lnTo>
                      <a:pt x="3" y="226"/>
                    </a:lnTo>
                    <a:lnTo>
                      <a:pt x="5" y="228"/>
                    </a:lnTo>
                    <a:lnTo>
                      <a:pt x="9" y="226"/>
                    </a:lnTo>
                    <a:lnTo>
                      <a:pt x="10" y="225"/>
                    </a:lnTo>
                    <a:lnTo>
                      <a:pt x="10" y="224"/>
                    </a:lnTo>
                    <a:lnTo>
                      <a:pt x="10" y="224"/>
                    </a:lnTo>
                    <a:lnTo>
                      <a:pt x="15" y="208"/>
                    </a:lnTo>
                    <a:lnTo>
                      <a:pt x="22" y="192"/>
                    </a:lnTo>
                    <a:lnTo>
                      <a:pt x="29" y="176"/>
                    </a:lnTo>
                    <a:lnTo>
                      <a:pt x="39" y="160"/>
                    </a:lnTo>
                    <a:lnTo>
                      <a:pt x="57" y="130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94" y="74"/>
                    </a:lnTo>
                    <a:lnTo>
                      <a:pt x="103" y="59"/>
                    </a:lnTo>
                    <a:lnTo>
                      <a:pt x="111" y="44"/>
                    </a:lnTo>
                    <a:lnTo>
                      <a:pt x="111" y="44"/>
                    </a:lnTo>
                    <a:lnTo>
                      <a:pt x="116" y="34"/>
                    </a:lnTo>
                    <a:lnTo>
                      <a:pt x="121" y="25"/>
                    </a:lnTo>
                    <a:lnTo>
                      <a:pt x="125" y="16"/>
                    </a:lnTo>
                    <a:lnTo>
                      <a:pt x="128" y="12"/>
                    </a:lnTo>
                    <a:lnTo>
                      <a:pt x="129" y="6"/>
                    </a:lnTo>
                    <a:lnTo>
                      <a:pt x="129" y="6"/>
                    </a:lnTo>
                    <a:lnTo>
                      <a:pt x="129" y="4"/>
                    </a:lnTo>
                    <a:lnTo>
                      <a:pt x="128" y="2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121" y="0"/>
                    </a:lnTo>
                    <a:lnTo>
                      <a:pt x="120" y="1"/>
                    </a:lnTo>
                    <a:lnTo>
                      <a:pt x="119" y="3"/>
                    </a:lnTo>
                    <a:lnTo>
                      <a:pt x="1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5" name="chenying0907 900"/>
              <p:cNvSpPr/>
              <p:nvPr/>
            </p:nvSpPr>
            <p:spPr bwMode="auto">
              <a:xfrm>
                <a:off x="4746625" y="1685925"/>
                <a:ext cx="85725" cy="127000"/>
              </a:xfrm>
              <a:custGeom>
                <a:avLst/>
                <a:gdLst/>
                <a:ahLst/>
                <a:cxnLst>
                  <a:cxn ang="0">
                    <a:pos x="153" y="2"/>
                  </a:cxn>
                  <a:cxn ang="0">
                    <a:pos x="153" y="2"/>
                  </a:cxn>
                  <a:cxn ang="0">
                    <a:pos x="130" y="34"/>
                  </a:cxn>
                  <a:cxn ang="0">
                    <a:pos x="119" y="49"/>
                  </a:cxn>
                  <a:cxn ang="0">
                    <a:pos x="109" y="67"/>
                  </a:cxn>
                  <a:cxn ang="0">
                    <a:pos x="109" y="67"/>
                  </a:cxn>
                  <a:cxn ang="0">
                    <a:pos x="89" y="101"/>
                  </a:cxn>
                  <a:cxn ang="0">
                    <a:pos x="69" y="135"/>
                  </a:cxn>
                  <a:cxn ang="0">
                    <a:pos x="69" y="135"/>
                  </a:cxn>
                  <a:cxn ang="0">
                    <a:pos x="57" y="151"/>
                  </a:cxn>
                  <a:cxn ang="0">
                    <a:pos x="45" y="167"/>
                  </a:cxn>
                  <a:cxn ang="0">
                    <a:pos x="33" y="183"/>
                  </a:cxn>
                  <a:cxn ang="0">
                    <a:pos x="20" y="199"/>
                  </a:cxn>
                  <a:cxn ang="0">
                    <a:pos x="20" y="199"/>
                  </a:cxn>
                  <a:cxn ang="0">
                    <a:pos x="13" y="208"/>
                  </a:cxn>
                  <a:cxn ang="0">
                    <a:pos x="6" y="217"/>
                  </a:cxn>
                  <a:cxn ang="0">
                    <a:pos x="4" y="222"/>
                  </a:cxn>
                  <a:cxn ang="0">
                    <a:pos x="2" y="227"/>
                  </a:cxn>
                  <a:cxn ang="0">
                    <a:pos x="0" y="232"/>
                  </a:cxn>
                  <a:cxn ang="0">
                    <a:pos x="2" y="237"/>
                  </a:cxn>
                  <a:cxn ang="0">
                    <a:pos x="2" y="237"/>
                  </a:cxn>
                  <a:cxn ang="0">
                    <a:pos x="2" y="239"/>
                  </a:cxn>
                  <a:cxn ang="0">
                    <a:pos x="4" y="240"/>
                  </a:cxn>
                  <a:cxn ang="0">
                    <a:pos x="5" y="241"/>
                  </a:cxn>
                  <a:cxn ang="0">
                    <a:pos x="7" y="241"/>
                  </a:cxn>
                  <a:cxn ang="0">
                    <a:pos x="9" y="240"/>
                  </a:cxn>
                  <a:cxn ang="0">
                    <a:pos x="10" y="239"/>
                  </a:cxn>
                  <a:cxn ang="0">
                    <a:pos x="11" y="237"/>
                  </a:cxn>
                  <a:cxn ang="0">
                    <a:pos x="10" y="235"/>
                  </a:cxn>
                  <a:cxn ang="0">
                    <a:pos x="10" y="235"/>
                  </a:cxn>
                  <a:cxn ang="0">
                    <a:pos x="10" y="232"/>
                  </a:cxn>
                  <a:cxn ang="0">
                    <a:pos x="11" y="229"/>
                  </a:cxn>
                  <a:cxn ang="0">
                    <a:pos x="14" y="222"/>
                  </a:cxn>
                  <a:cxn ang="0">
                    <a:pos x="19" y="214"/>
                  </a:cxn>
                  <a:cxn ang="0">
                    <a:pos x="25" y="205"/>
                  </a:cxn>
                  <a:cxn ang="0">
                    <a:pos x="38" y="190"/>
                  </a:cxn>
                  <a:cxn ang="0">
                    <a:pos x="47" y="179"/>
                  </a:cxn>
                  <a:cxn ang="0">
                    <a:pos x="47" y="179"/>
                  </a:cxn>
                  <a:cxn ang="0">
                    <a:pos x="67" y="152"/>
                  </a:cxn>
                  <a:cxn ang="0">
                    <a:pos x="77" y="139"/>
                  </a:cxn>
                  <a:cxn ang="0">
                    <a:pos x="85" y="125"/>
                  </a:cxn>
                  <a:cxn ang="0">
                    <a:pos x="85" y="125"/>
                  </a:cxn>
                  <a:cxn ang="0">
                    <a:pos x="104" y="95"/>
                  </a:cxn>
                  <a:cxn ang="0">
                    <a:pos x="120" y="64"/>
                  </a:cxn>
                  <a:cxn ang="0">
                    <a:pos x="120" y="64"/>
                  </a:cxn>
                  <a:cxn ang="0">
                    <a:pos x="130" y="49"/>
                  </a:cxn>
                  <a:cxn ang="0">
                    <a:pos x="140" y="35"/>
                  </a:cxn>
                  <a:cxn ang="0">
                    <a:pos x="162" y="7"/>
                  </a:cxn>
                  <a:cxn ang="0">
                    <a:pos x="162" y="7"/>
                  </a:cxn>
                  <a:cxn ang="0">
                    <a:pos x="163" y="5"/>
                  </a:cxn>
                  <a:cxn ang="0">
                    <a:pos x="163" y="3"/>
                  </a:cxn>
                  <a:cxn ang="0">
                    <a:pos x="162" y="2"/>
                  </a:cxn>
                  <a:cxn ang="0">
                    <a:pos x="161" y="1"/>
                  </a:cxn>
                  <a:cxn ang="0">
                    <a:pos x="156" y="0"/>
                  </a:cxn>
                  <a:cxn ang="0">
                    <a:pos x="154" y="1"/>
                  </a:cxn>
                  <a:cxn ang="0">
                    <a:pos x="153" y="2"/>
                  </a:cxn>
                  <a:cxn ang="0">
                    <a:pos x="153" y="2"/>
                  </a:cxn>
                </a:cxnLst>
                <a:rect l="0" t="0" r="r" b="b"/>
                <a:pathLst>
                  <a:path w="163" h="241">
                    <a:moveTo>
                      <a:pt x="153" y="2"/>
                    </a:moveTo>
                    <a:lnTo>
                      <a:pt x="153" y="2"/>
                    </a:lnTo>
                    <a:lnTo>
                      <a:pt x="130" y="34"/>
                    </a:lnTo>
                    <a:lnTo>
                      <a:pt x="119" y="49"/>
                    </a:lnTo>
                    <a:lnTo>
                      <a:pt x="109" y="67"/>
                    </a:lnTo>
                    <a:lnTo>
                      <a:pt x="109" y="67"/>
                    </a:lnTo>
                    <a:lnTo>
                      <a:pt x="89" y="101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57" y="151"/>
                    </a:lnTo>
                    <a:lnTo>
                      <a:pt x="45" y="167"/>
                    </a:lnTo>
                    <a:lnTo>
                      <a:pt x="33" y="183"/>
                    </a:lnTo>
                    <a:lnTo>
                      <a:pt x="20" y="199"/>
                    </a:lnTo>
                    <a:lnTo>
                      <a:pt x="20" y="199"/>
                    </a:lnTo>
                    <a:lnTo>
                      <a:pt x="13" y="208"/>
                    </a:lnTo>
                    <a:lnTo>
                      <a:pt x="6" y="217"/>
                    </a:lnTo>
                    <a:lnTo>
                      <a:pt x="4" y="222"/>
                    </a:lnTo>
                    <a:lnTo>
                      <a:pt x="2" y="227"/>
                    </a:lnTo>
                    <a:lnTo>
                      <a:pt x="0" y="232"/>
                    </a:lnTo>
                    <a:lnTo>
                      <a:pt x="2" y="237"/>
                    </a:lnTo>
                    <a:lnTo>
                      <a:pt x="2" y="237"/>
                    </a:lnTo>
                    <a:lnTo>
                      <a:pt x="2" y="239"/>
                    </a:lnTo>
                    <a:lnTo>
                      <a:pt x="4" y="240"/>
                    </a:lnTo>
                    <a:lnTo>
                      <a:pt x="5" y="241"/>
                    </a:lnTo>
                    <a:lnTo>
                      <a:pt x="7" y="241"/>
                    </a:lnTo>
                    <a:lnTo>
                      <a:pt x="9" y="240"/>
                    </a:lnTo>
                    <a:lnTo>
                      <a:pt x="10" y="239"/>
                    </a:lnTo>
                    <a:lnTo>
                      <a:pt x="11" y="237"/>
                    </a:lnTo>
                    <a:lnTo>
                      <a:pt x="10" y="235"/>
                    </a:lnTo>
                    <a:lnTo>
                      <a:pt x="10" y="235"/>
                    </a:lnTo>
                    <a:lnTo>
                      <a:pt x="10" y="232"/>
                    </a:lnTo>
                    <a:lnTo>
                      <a:pt x="11" y="229"/>
                    </a:lnTo>
                    <a:lnTo>
                      <a:pt x="14" y="222"/>
                    </a:lnTo>
                    <a:lnTo>
                      <a:pt x="19" y="214"/>
                    </a:lnTo>
                    <a:lnTo>
                      <a:pt x="25" y="205"/>
                    </a:lnTo>
                    <a:lnTo>
                      <a:pt x="38" y="190"/>
                    </a:lnTo>
                    <a:lnTo>
                      <a:pt x="47" y="179"/>
                    </a:lnTo>
                    <a:lnTo>
                      <a:pt x="47" y="179"/>
                    </a:lnTo>
                    <a:lnTo>
                      <a:pt x="67" y="152"/>
                    </a:lnTo>
                    <a:lnTo>
                      <a:pt x="77" y="139"/>
                    </a:lnTo>
                    <a:lnTo>
                      <a:pt x="85" y="125"/>
                    </a:lnTo>
                    <a:lnTo>
                      <a:pt x="85" y="125"/>
                    </a:lnTo>
                    <a:lnTo>
                      <a:pt x="104" y="95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130" y="49"/>
                    </a:lnTo>
                    <a:lnTo>
                      <a:pt x="140" y="35"/>
                    </a:lnTo>
                    <a:lnTo>
                      <a:pt x="162" y="7"/>
                    </a:lnTo>
                    <a:lnTo>
                      <a:pt x="162" y="7"/>
                    </a:lnTo>
                    <a:lnTo>
                      <a:pt x="163" y="5"/>
                    </a:lnTo>
                    <a:lnTo>
                      <a:pt x="163" y="3"/>
                    </a:lnTo>
                    <a:lnTo>
                      <a:pt x="162" y="2"/>
                    </a:lnTo>
                    <a:lnTo>
                      <a:pt x="161" y="1"/>
                    </a:lnTo>
                    <a:lnTo>
                      <a:pt x="156" y="0"/>
                    </a:lnTo>
                    <a:lnTo>
                      <a:pt x="154" y="1"/>
                    </a:lnTo>
                    <a:lnTo>
                      <a:pt x="153" y="2"/>
                    </a:lnTo>
                    <a:lnTo>
                      <a:pt x="15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6" name="chenying0907 901"/>
              <p:cNvSpPr/>
              <p:nvPr/>
            </p:nvSpPr>
            <p:spPr bwMode="auto">
              <a:xfrm>
                <a:off x="4772025" y="1747838"/>
                <a:ext cx="61913" cy="90488"/>
              </a:xfrm>
              <a:custGeom>
                <a:avLst/>
                <a:gdLst/>
                <a:ahLst/>
                <a:cxnLst>
                  <a:cxn ang="0">
                    <a:pos x="109" y="3"/>
                  </a:cxn>
                  <a:cxn ang="0">
                    <a:pos x="109" y="3"/>
                  </a:cxn>
                  <a:cxn ang="0">
                    <a:pos x="105" y="12"/>
                  </a:cxn>
                  <a:cxn ang="0">
                    <a:pos x="101" y="21"/>
                  </a:cxn>
                  <a:cxn ang="0">
                    <a:pos x="95" y="29"/>
                  </a:cxn>
                  <a:cxn ang="0">
                    <a:pos x="88" y="38"/>
                  </a:cxn>
                  <a:cxn ang="0">
                    <a:pos x="74" y="53"/>
                  </a:cxn>
                  <a:cxn ang="0">
                    <a:pos x="67" y="61"/>
                  </a:cxn>
                  <a:cxn ang="0">
                    <a:pos x="62" y="69"/>
                  </a:cxn>
                  <a:cxn ang="0">
                    <a:pos x="62" y="69"/>
                  </a:cxn>
                  <a:cxn ang="0">
                    <a:pos x="29" y="114"/>
                  </a:cxn>
                  <a:cxn ang="0">
                    <a:pos x="13" y="138"/>
                  </a:cxn>
                  <a:cxn ang="0">
                    <a:pos x="6" y="150"/>
                  </a:cxn>
                  <a:cxn ang="0">
                    <a:pos x="0" y="164"/>
                  </a:cxn>
                  <a:cxn ang="0">
                    <a:pos x="0" y="164"/>
                  </a:cxn>
                  <a:cxn ang="0">
                    <a:pos x="0" y="166"/>
                  </a:cxn>
                  <a:cxn ang="0">
                    <a:pos x="0" y="168"/>
                  </a:cxn>
                  <a:cxn ang="0">
                    <a:pos x="2" y="170"/>
                  </a:cxn>
                  <a:cxn ang="0">
                    <a:pos x="4" y="171"/>
                  </a:cxn>
                  <a:cxn ang="0">
                    <a:pos x="5" y="171"/>
                  </a:cxn>
                  <a:cxn ang="0">
                    <a:pos x="7" y="170"/>
                  </a:cxn>
                  <a:cxn ang="0">
                    <a:pos x="8" y="168"/>
                  </a:cxn>
                  <a:cxn ang="0">
                    <a:pos x="8" y="168"/>
                  </a:cxn>
                  <a:cxn ang="0">
                    <a:pos x="15" y="155"/>
                  </a:cxn>
                  <a:cxn ang="0">
                    <a:pos x="22" y="143"/>
                  </a:cxn>
                  <a:cxn ang="0">
                    <a:pos x="36" y="119"/>
                  </a:cxn>
                  <a:cxn ang="0">
                    <a:pos x="53" y="96"/>
                  </a:cxn>
                  <a:cxn ang="0">
                    <a:pos x="70" y="74"/>
                  </a:cxn>
                  <a:cxn ang="0">
                    <a:pos x="70" y="74"/>
                  </a:cxn>
                  <a:cxn ang="0">
                    <a:pos x="83" y="58"/>
                  </a:cxn>
                  <a:cxn ang="0">
                    <a:pos x="97" y="42"/>
                  </a:cxn>
                  <a:cxn ang="0">
                    <a:pos x="103" y="32"/>
                  </a:cxn>
                  <a:cxn ang="0">
                    <a:pos x="110" y="24"/>
                  </a:cxn>
                  <a:cxn ang="0">
                    <a:pos x="115" y="15"/>
                  </a:cxn>
                  <a:cxn ang="0">
                    <a:pos x="118" y="6"/>
                  </a:cxn>
                  <a:cxn ang="0">
                    <a:pos x="118" y="6"/>
                  </a:cxn>
                  <a:cxn ang="0">
                    <a:pos x="118" y="3"/>
                  </a:cxn>
                  <a:cxn ang="0">
                    <a:pos x="117" y="2"/>
                  </a:cxn>
                  <a:cxn ang="0">
                    <a:pos x="116" y="0"/>
                  </a:cxn>
                  <a:cxn ang="0">
                    <a:pos x="115" y="0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0" y="1"/>
                  </a:cxn>
                  <a:cxn ang="0">
                    <a:pos x="109" y="3"/>
                  </a:cxn>
                  <a:cxn ang="0">
                    <a:pos x="109" y="3"/>
                  </a:cxn>
                </a:cxnLst>
                <a:rect l="0" t="0" r="r" b="b"/>
                <a:pathLst>
                  <a:path w="118" h="171">
                    <a:moveTo>
                      <a:pt x="109" y="3"/>
                    </a:moveTo>
                    <a:lnTo>
                      <a:pt x="109" y="3"/>
                    </a:lnTo>
                    <a:lnTo>
                      <a:pt x="105" y="12"/>
                    </a:lnTo>
                    <a:lnTo>
                      <a:pt x="101" y="21"/>
                    </a:lnTo>
                    <a:lnTo>
                      <a:pt x="95" y="29"/>
                    </a:lnTo>
                    <a:lnTo>
                      <a:pt x="88" y="38"/>
                    </a:lnTo>
                    <a:lnTo>
                      <a:pt x="74" y="53"/>
                    </a:lnTo>
                    <a:lnTo>
                      <a:pt x="67" y="61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29" y="114"/>
                    </a:lnTo>
                    <a:lnTo>
                      <a:pt x="13" y="138"/>
                    </a:lnTo>
                    <a:lnTo>
                      <a:pt x="6" y="1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6"/>
                    </a:lnTo>
                    <a:lnTo>
                      <a:pt x="0" y="168"/>
                    </a:lnTo>
                    <a:lnTo>
                      <a:pt x="2" y="170"/>
                    </a:lnTo>
                    <a:lnTo>
                      <a:pt x="4" y="171"/>
                    </a:lnTo>
                    <a:lnTo>
                      <a:pt x="5" y="171"/>
                    </a:lnTo>
                    <a:lnTo>
                      <a:pt x="7" y="170"/>
                    </a:lnTo>
                    <a:lnTo>
                      <a:pt x="8" y="168"/>
                    </a:lnTo>
                    <a:lnTo>
                      <a:pt x="8" y="168"/>
                    </a:lnTo>
                    <a:lnTo>
                      <a:pt x="15" y="155"/>
                    </a:lnTo>
                    <a:lnTo>
                      <a:pt x="22" y="143"/>
                    </a:lnTo>
                    <a:lnTo>
                      <a:pt x="36" y="119"/>
                    </a:lnTo>
                    <a:lnTo>
                      <a:pt x="53" y="96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83" y="58"/>
                    </a:lnTo>
                    <a:lnTo>
                      <a:pt x="97" y="42"/>
                    </a:lnTo>
                    <a:lnTo>
                      <a:pt x="103" y="32"/>
                    </a:lnTo>
                    <a:lnTo>
                      <a:pt x="110" y="24"/>
                    </a:lnTo>
                    <a:lnTo>
                      <a:pt x="115" y="15"/>
                    </a:lnTo>
                    <a:lnTo>
                      <a:pt x="118" y="6"/>
                    </a:lnTo>
                    <a:lnTo>
                      <a:pt x="118" y="6"/>
                    </a:lnTo>
                    <a:lnTo>
                      <a:pt x="118" y="3"/>
                    </a:lnTo>
                    <a:lnTo>
                      <a:pt x="117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9" y="3"/>
                    </a:lnTo>
                    <a:lnTo>
                      <a:pt x="10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7" name="chenying0907 902"/>
              <p:cNvSpPr>
                <a:spLocks noEditPoints="1"/>
              </p:cNvSpPr>
              <p:nvPr/>
            </p:nvSpPr>
            <p:spPr bwMode="auto">
              <a:xfrm>
                <a:off x="4194175" y="1665288"/>
                <a:ext cx="217488" cy="206375"/>
              </a:xfrm>
              <a:custGeom>
                <a:avLst/>
                <a:gdLst/>
                <a:ahLst/>
                <a:cxnLst>
                  <a:cxn ang="0">
                    <a:pos x="213" y="391"/>
                  </a:cxn>
                  <a:cxn ang="0">
                    <a:pos x="160" y="381"/>
                  </a:cxn>
                  <a:cxn ang="0">
                    <a:pos x="109" y="359"/>
                  </a:cxn>
                  <a:cxn ang="0">
                    <a:pos x="63" y="328"/>
                  </a:cxn>
                  <a:cxn ang="0">
                    <a:pos x="27" y="289"/>
                  </a:cxn>
                  <a:cxn ang="0">
                    <a:pos x="5" y="241"/>
                  </a:cxn>
                  <a:cxn ang="0">
                    <a:pos x="1" y="216"/>
                  </a:cxn>
                  <a:cxn ang="0">
                    <a:pos x="0" y="182"/>
                  </a:cxn>
                  <a:cxn ang="0">
                    <a:pos x="6" y="151"/>
                  </a:cxn>
                  <a:cxn ang="0">
                    <a:pos x="29" y="103"/>
                  </a:cxn>
                  <a:cxn ang="0">
                    <a:pos x="46" y="80"/>
                  </a:cxn>
                  <a:cxn ang="0">
                    <a:pos x="75" y="52"/>
                  </a:cxn>
                  <a:cxn ang="0">
                    <a:pos x="109" y="30"/>
                  </a:cxn>
                  <a:cxn ang="0">
                    <a:pos x="146" y="14"/>
                  </a:cxn>
                  <a:cxn ang="0">
                    <a:pos x="186" y="3"/>
                  </a:cxn>
                  <a:cxn ang="0">
                    <a:pos x="227" y="0"/>
                  </a:cxn>
                  <a:cxn ang="0">
                    <a:pos x="234" y="0"/>
                  </a:cxn>
                  <a:cxn ang="0">
                    <a:pos x="246" y="5"/>
                  </a:cxn>
                  <a:cxn ang="0">
                    <a:pos x="267" y="6"/>
                  </a:cxn>
                  <a:cxn ang="0">
                    <a:pos x="312" y="18"/>
                  </a:cxn>
                  <a:cxn ang="0">
                    <a:pos x="348" y="41"/>
                  </a:cxn>
                  <a:cxn ang="0">
                    <a:pos x="376" y="72"/>
                  </a:cxn>
                  <a:cxn ang="0">
                    <a:pos x="396" y="108"/>
                  </a:cxn>
                  <a:cxn ang="0">
                    <a:pos x="407" y="146"/>
                  </a:cxn>
                  <a:cxn ang="0">
                    <a:pos x="411" y="179"/>
                  </a:cxn>
                  <a:cxn ang="0">
                    <a:pos x="408" y="230"/>
                  </a:cxn>
                  <a:cxn ang="0">
                    <a:pos x="395" y="278"/>
                  </a:cxn>
                  <a:cxn ang="0">
                    <a:pos x="369" y="324"/>
                  </a:cxn>
                  <a:cxn ang="0">
                    <a:pos x="331" y="360"/>
                  </a:cxn>
                  <a:cxn ang="0">
                    <a:pos x="299" y="378"/>
                  </a:cxn>
                  <a:cxn ang="0">
                    <a:pos x="249" y="390"/>
                  </a:cxn>
                  <a:cxn ang="0">
                    <a:pos x="203" y="45"/>
                  </a:cxn>
                  <a:cxn ang="0">
                    <a:pos x="178" y="51"/>
                  </a:cxn>
                  <a:cxn ang="0">
                    <a:pos x="141" y="65"/>
                  </a:cxn>
                  <a:cxn ang="0">
                    <a:pos x="106" y="87"/>
                  </a:cxn>
                  <a:cxn ang="0">
                    <a:pos x="75" y="113"/>
                  </a:cxn>
                  <a:cxn ang="0">
                    <a:pos x="52" y="144"/>
                  </a:cxn>
                  <a:cxn ang="0">
                    <a:pos x="42" y="167"/>
                  </a:cxn>
                  <a:cxn ang="0">
                    <a:pos x="37" y="203"/>
                  </a:cxn>
                  <a:cxn ang="0">
                    <a:pos x="47" y="239"/>
                  </a:cxn>
                  <a:cxn ang="0">
                    <a:pos x="60" y="263"/>
                  </a:cxn>
                  <a:cxn ang="0">
                    <a:pos x="75" y="278"/>
                  </a:cxn>
                  <a:cxn ang="0">
                    <a:pos x="125" y="316"/>
                  </a:cxn>
                  <a:cxn ang="0">
                    <a:pos x="188" y="344"/>
                  </a:cxn>
                  <a:cxn ang="0">
                    <a:pos x="222" y="350"/>
                  </a:cxn>
                  <a:cxn ang="0">
                    <a:pos x="245" y="350"/>
                  </a:cxn>
                  <a:cxn ang="0">
                    <a:pos x="278" y="342"/>
                  </a:cxn>
                  <a:cxn ang="0">
                    <a:pos x="306" y="327"/>
                  </a:cxn>
                  <a:cxn ang="0">
                    <a:pos x="324" y="310"/>
                  </a:cxn>
                  <a:cxn ang="0">
                    <a:pos x="346" y="278"/>
                  </a:cxn>
                  <a:cxn ang="0">
                    <a:pos x="362" y="241"/>
                  </a:cxn>
                  <a:cxn ang="0">
                    <a:pos x="370" y="203"/>
                  </a:cxn>
                  <a:cxn ang="0">
                    <a:pos x="369" y="164"/>
                  </a:cxn>
                  <a:cxn ang="0">
                    <a:pos x="359" y="126"/>
                  </a:cxn>
                  <a:cxn ang="0">
                    <a:pos x="350" y="108"/>
                  </a:cxn>
                  <a:cxn ang="0">
                    <a:pos x="334" y="85"/>
                  </a:cxn>
                  <a:cxn ang="0">
                    <a:pos x="313" y="68"/>
                  </a:cxn>
                  <a:cxn ang="0">
                    <a:pos x="289" y="55"/>
                  </a:cxn>
                  <a:cxn ang="0">
                    <a:pos x="262" y="48"/>
                  </a:cxn>
                  <a:cxn ang="0">
                    <a:pos x="241" y="47"/>
                  </a:cxn>
                  <a:cxn ang="0">
                    <a:pos x="218" y="49"/>
                  </a:cxn>
                  <a:cxn ang="0">
                    <a:pos x="210" y="47"/>
                  </a:cxn>
                </a:cxnLst>
                <a:rect l="0" t="0" r="r" b="b"/>
                <a:pathLst>
                  <a:path w="411" h="391">
                    <a:moveTo>
                      <a:pt x="231" y="391"/>
                    </a:moveTo>
                    <a:lnTo>
                      <a:pt x="231" y="391"/>
                    </a:lnTo>
                    <a:lnTo>
                      <a:pt x="213" y="391"/>
                    </a:lnTo>
                    <a:lnTo>
                      <a:pt x="195" y="389"/>
                    </a:lnTo>
                    <a:lnTo>
                      <a:pt x="178" y="385"/>
                    </a:lnTo>
                    <a:lnTo>
                      <a:pt x="160" y="381"/>
                    </a:lnTo>
                    <a:lnTo>
                      <a:pt x="143" y="374"/>
                    </a:lnTo>
                    <a:lnTo>
                      <a:pt x="125" y="367"/>
                    </a:lnTo>
                    <a:lnTo>
                      <a:pt x="109" y="359"/>
                    </a:lnTo>
                    <a:lnTo>
                      <a:pt x="92" y="350"/>
                    </a:lnTo>
                    <a:lnTo>
                      <a:pt x="78" y="339"/>
                    </a:lnTo>
                    <a:lnTo>
                      <a:pt x="63" y="328"/>
                    </a:lnTo>
                    <a:lnTo>
                      <a:pt x="50" y="315"/>
                    </a:lnTo>
                    <a:lnTo>
                      <a:pt x="37" y="303"/>
                    </a:lnTo>
                    <a:lnTo>
                      <a:pt x="27" y="289"/>
                    </a:lnTo>
                    <a:lnTo>
                      <a:pt x="18" y="273"/>
                    </a:lnTo>
                    <a:lnTo>
                      <a:pt x="11" y="258"/>
                    </a:lnTo>
                    <a:lnTo>
                      <a:pt x="5" y="241"/>
                    </a:lnTo>
                    <a:lnTo>
                      <a:pt x="5" y="241"/>
                    </a:lnTo>
                    <a:lnTo>
                      <a:pt x="3" y="229"/>
                    </a:lnTo>
                    <a:lnTo>
                      <a:pt x="1" y="216"/>
                    </a:lnTo>
                    <a:lnTo>
                      <a:pt x="0" y="204"/>
                    </a:lnTo>
                    <a:lnTo>
                      <a:pt x="0" y="193"/>
                    </a:lnTo>
                    <a:lnTo>
                      <a:pt x="0" y="182"/>
                    </a:lnTo>
                    <a:lnTo>
                      <a:pt x="1" y="171"/>
                    </a:lnTo>
                    <a:lnTo>
                      <a:pt x="3" y="160"/>
                    </a:lnTo>
                    <a:lnTo>
                      <a:pt x="6" y="151"/>
                    </a:lnTo>
                    <a:lnTo>
                      <a:pt x="13" y="133"/>
                    </a:lnTo>
                    <a:lnTo>
                      <a:pt x="20" y="117"/>
                    </a:lnTo>
                    <a:lnTo>
                      <a:pt x="29" y="103"/>
                    </a:lnTo>
                    <a:lnTo>
                      <a:pt x="37" y="89"/>
                    </a:lnTo>
                    <a:lnTo>
                      <a:pt x="37" y="89"/>
                    </a:lnTo>
                    <a:lnTo>
                      <a:pt x="46" y="80"/>
                    </a:lnTo>
                    <a:lnTo>
                      <a:pt x="55" y="70"/>
                    </a:lnTo>
                    <a:lnTo>
                      <a:pt x="64" y="61"/>
                    </a:lnTo>
                    <a:lnTo>
                      <a:pt x="75" y="52"/>
                    </a:lnTo>
                    <a:lnTo>
                      <a:pt x="86" y="45"/>
                    </a:lnTo>
                    <a:lnTo>
                      <a:pt x="97" y="38"/>
                    </a:lnTo>
                    <a:lnTo>
                      <a:pt x="109" y="30"/>
                    </a:lnTo>
                    <a:lnTo>
                      <a:pt x="121" y="24"/>
                    </a:lnTo>
                    <a:lnTo>
                      <a:pt x="134" y="19"/>
                    </a:lnTo>
                    <a:lnTo>
                      <a:pt x="146" y="14"/>
                    </a:lnTo>
                    <a:lnTo>
                      <a:pt x="159" y="10"/>
                    </a:lnTo>
                    <a:lnTo>
                      <a:pt x="173" y="7"/>
                    </a:lnTo>
                    <a:lnTo>
                      <a:pt x="186" y="3"/>
                    </a:lnTo>
                    <a:lnTo>
                      <a:pt x="200" y="1"/>
                    </a:lnTo>
                    <a:lnTo>
                      <a:pt x="213" y="0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34" y="0"/>
                    </a:lnTo>
                    <a:lnTo>
                      <a:pt x="234" y="0"/>
                    </a:lnTo>
                    <a:lnTo>
                      <a:pt x="239" y="1"/>
                    </a:lnTo>
                    <a:lnTo>
                      <a:pt x="243" y="3"/>
                    </a:lnTo>
                    <a:lnTo>
                      <a:pt x="246" y="5"/>
                    </a:lnTo>
                    <a:lnTo>
                      <a:pt x="249" y="5"/>
                    </a:lnTo>
                    <a:lnTo>
                      <a:pt x="249" y="5"/>
                    </a:lnTo>
                    <a:lnTo>
                      <a:pt x="267" y="6"/>
                    </a:lnTo>
                    <a:lnTo>
                      <a:pt x="283" y="9"/>
                    </a:lnTo>
                    <a:lnTo>
                      <a:pt x="299" y="13"/>
                    </a:lnTo>
                    <a:lnTo>
                      <a:pt x="312" y="18"/>
                    </a:lnTo>
                    <a:lnTo>
                      <a:pt x="326" y="24"/>
                    </a:lnTo>
                    <a:lnTo>
                      <a:pt x="338" y="32"/>
                    </a:lnTo>
                    <a:lnTo>
                      <a:pt x="348" y="41"/>
                    </a:lnTo>
                    <a:lnTo>
                      <a:pt x="359" y="50"/>
                    </a:lnTo>
                    <a:lnTo>
                      <a:pt x="368" y="60"/>
                    </a:lnTo>
                    <a:lnTo>
                      <a:pt x="376" y="72"/>
                    </a:lnTo>
                    <a:lnTo>
                      <a:pt x="383" y="83"/>
                    </a:lnTo>
                    <a:lnTo>
                      <a:pt x="390" y="95"/>
                    </a:lnTo>
                    <a:lnTo>
                      <a:pt x="396" y="108"/>
                    </a:lnTo>
                    <a:lnTo>
                      <a:pt x="400" y="120"/>
                    </a:lnTo>
                    <a:lnTo>
                      <a:pt x="404" y="134"/>
                    </a:lnTo>
                    <a:lnTo>
                      <a:pt x="407" y="146"/>
                    </a:lnTo>
                    <a:lnTo>
                      <a:pt x="407" y="146"/>
                    </a:lnTo>
                    <a:lnTo>
                      <a:pt x="409" y="163"/>
                    </a:lnTo>
                    <a:lnTo>
                      <a:pt x="411" y="179"/>
                    </a:lnTo>
                    <a:lnTo>
                      <a:pt x="411" y="196"/>
                    </a:lnTo>
                    <a:lnTo>
                      <a:pt x="410" y="212"/>
                    </a:lnTo>
                    <a:lnTo>
                      <a:pt x="408" y="230"/>
                    </a:lnTo>
                    <a:lnTo>
                      <a:pt x="405" y="246"/>
                    </a:lnTo>
                    <a:lnTo>
                      <a:pt x="400" y="263"/>
                    </a:lnTo>
                    <a:lnTo>
                      <a:pt x="395" y="278"/>
                    </a:lnTo>
                    <a:lnTo>
                      <a:pt x="388" y="295"/>
                    </a:lnTo>
                    <a:lnTo>
                      <a:pt x="378" y="309"/>
                    </a:lnTo>
                    <a:lnTo>
                      <a:pt x="369" y="324"/>
                    </a:lnTo>
                    <a:lnTo>
                      <a:pt x="358" y="337"/>
                    </a:lnTo>
                    <a:lnTo>
                      <a:pt x="345" y="348"/>
                    </a:lnTo>
                    <a:lnTo>
                      <a:pt x="331" y="360"/>
                    </a:lnTo>
                    <a:lnTo>
                      <a:pt x="315" y="370"/>
                    </a:lnTo>
                    <a:lnTo>
                      <a:pt x="299" y="378"/>
                    </a:lnTo>
                    <a:lnTo>
                      <a:pt x="299" y="378"/>
                    </a:lnTo>
                    <a:lnTo>
                      <a:pt x="283" y="384"/>
                    </a:lnTo>
                    <a:lnTo>
                      <a:pt x="267" y="388"/>
                    </a:lnTo>
                    <a:lnTo>
                      <a:pt x="249" y="390"/>
                    </a:lnTo>
                    <a:lnTo>
                      <a:pt x="231" y="391"/>
                    </a:lnTo>
                    <a:lnTo>
                      <a:pt x="231" y="391"/>
                    </a:lnTo>
                    <a:close/>
                    <a:moveTo>
                      <a:pt x="203" y="45"/>
                    </a:moveTo>
                    <a:lnTo>
                      <a:pt x="203" y="45"/>
                    </a:lnTo>
                    <a:lnTo>
                      <a:pt x="190" y="48"/>
                    </a:lnTo>
                    <a:lnTo>
                      <a:pt x="178" y="51"/>
                    </a:lnTo>
                    <a:lnTo>
                      <a:pt x="166" y="55"/>
                    </a:lnTo>
                    <a:lnTo>
                      <a:pt x="153" y="60"/>
                    </a:lnTo>
                    <a:lnTo>
                      <a:pt x="141" y="65"/>
                    </a:lnTo>
                    <a:lnTo>
                      <a:pt x="128" y="72"/>
                    </a:lnTo>
                    <a:lnTo>
                      <a:pt x="117" y="79"/>
                    </a:lnTo>
                    <a:lnTo>
                      <a:pt x="106" y="87"/>
                    </a:lnTo>
                    <a:lnTo>
                      <a:pt x="95" y="95"/>
                    </a:lnTo>
                    <a:lnTo>
                      <a:pt x="85" y="104"/>
                    </a:lnTo>
                    <a:lnTo>
                      <a:pt x="75" y="113"/>
                    </a:lnTo>
                    <a:lnTo>
                      <a:pt x="66" y="123"/>
                    </a:lnTo>
                    <a:lnTo>
                      <a:pt x="58" y="134"/>
                    </a:lnTo>
                    <a:lnTo>
                      <a:pt x="52" y="144"/>
                    </a:lnTo>
                    <a:lnTo>
                      <a:pt x="46" y="155"/>
                    </a:lnTo>
                    <a:lnTo>
                      <a:pt x="42" y="167"/>
                    </a:lnTo>
                    <a:lnTo>
                      <a:pt x="42" y="167"/>
                    </a:lnTo>
                    <a:lnTo>
                      <a:pt x="40" y="178"/>
                    </a:lnTo>
                    <a:lnTo>
                      <a:pt x="37" y="189"/>
                    </a:lnTo>
                    <a:lnTo>
                      <a:pt x="37" y="203"/>
                    </a:lnTo>
                    <a:lnTo>
                      <a:pt x="38" y="217"/>
                    </a:lnTo>
                    <a:lnTo>
                      <a:pt x="44" y="232"/>
                    </a:lnTo>
                    <a:lnTo>
                      <a:pt x="47" y="239"/>
                    </a:lnTo>
                    <a:lnTo>
                      <a:pt x="50" y="247"/>
                    </a:lnTo>
                    <a:lnTo>
                      <a:pt x="55" y="254"/>
                    </a:lnTo>
                    <a:lnTo>
                      <a:pt x="60" y="263"/>
                    </a:lnTo>
                    <a:lnTo>
                      <a:pt x="67" y="270"/>
                    </a:lnTo>
                    <a:lnTo>
                      <a:pt x="75" y="278"/>
                    </a:lnTo>
                    <a:lnTo>
                      <a:pt x="75" y="278"/>
                    </a:lnTo>
                    <a:lnTo>
                      <a:pt x="89" y="292"/>
                    </a:lnTo>
                    <a:lnTo>
                      <a:pt x="107" y="305"/>
                    </a:lnTo>
                    <a:lnTo>
                      <a:pt x="125" y="316"/>
                    </a:lnTo>
                    <a:lnTo>
                      <a:pt x="145" y="328"/>
                    </a:lnTo>
                    <a:lnTo>
                      <a:pt x="167" y="337"/>
                    </a:lnTo>
                    <a:lnTo>
                      <a:pt x="188" y="344"/>
                    </a:lnTo>
                    <a:lnTo>
                      <a:pt x="200" y="346"/>
                    </a:lnTo>
                    <a:lnTo>
                      <a:pt x="211" y="348"/>
                    </a:lnTo>
                    <a:lnTo>
                      <a:pt x="222" y="350"/>
                    </a:lnTo>
                    <a:lnTo>
                      <a:pt x="233" y="351"/>
                    </a:lnTo>
                    <a:lnTo>
                      <a:pt x="233" y="351"/>
                    </a:lnTo>
                    <a:lnTo>
                      <a:pt x="245" y="350"/>
                    </a:lnTo>
                    <a:lnTo>
                      <a:pt x="256" y="348"/>
                    </a:lnTo>
                    <a:lnTo>
                      <a:pt x="267" y="346"/>
                    </a:lnTo>
                    <a:lnTo>
                      <a:pt x="278" y="342"/>
                    </a:lnTo>
                    <a:lnTo>
                      <a:pt x="287" y="338"/>
                    </a:lnTo>
                    <a:lnTo>
                      <a:pt x="297" y="333"/>
                    </a:lnTo>
                    <a:lnTo>
                      <a:pt x="306" y="327"/>
                    </a:lnTo>
                    <a:lnTo>
                      <a:pt x="314" y="320"/>
                    </a:lnTo>
                    <a:lnTo>
                      <a:pt x="314" y="320"/>
                    </a:lnTo>
                    <a:lnTo>
                      <a:pt x="324" y="310"/>
                    </a:lnTo>
                    <a:lnTo>
                      <a:pt x="332" y="300"/>
                    </a:lnTo>
                    <a:lnTo>
                      <a:pt x="340" y="290"/>
                    </a:lnTo>
                    <a:lnTo>
                      <a:pt x="346" y="278"/>
                    </a:lnTo>
                    <a:lnTo>
                      <a:pt x="352" y="266"/>
                    </a:lnTo>
                    <a:lnTo>
                      <a:pt x="358" y="254"/>
                    </a:lnTo>
                    <a:lnTo>
                      <a:pt x="362" y="241"/>
                    </a:lnTo>
                    <a:lnTo>
                      <a:pt x="366" y="229"/>
                    </a:lnTo>
                    <a:lnTo>
                      <a:pt x="368" y="215"/>
                    </a:lnTo>
                    <a:lnTo>
                      <a:pt x="370" y="203"/>
                    </a:lnTo>
                    <a:lnTo>
                      <a:pt x="370" y="189"/>
                    </a:lnTo>
                    <a:lnTo>
                      <a:pt x="370" y="176"/>
                    </a:lnTo>
                    <a:lnTo>
                      <a:pt x="369" y="164"/>
                    </a:lnTo>
                    <a:lnTo>
                      <a:pt x="367" y="151"/>
                    </a:lnTo>
                    <a:lnTo>
                      <a:pt x="364" y="138"/>
                    </a:lnTo>
                    <a:lnTo>
                      <a:pt x="359" y="126"/>
                    </a:lnTo>
                    <a:lnTo>
                      <a:pt x="359" y="126"/>
                    </a:lnTo>
                    <a:lnTo>
                      <a:pt x="356" y="117"/>
                    </a:lnTo>
                    <a:lnTo>
                      <a:pt x="350" y="108"/>
                    </a:lnTo>
                    <a:lnTo>
                      <a:pt x="345" y="101"/>
                    </a:lnTo>
                    <a:lnTo>
                      <a:pt x="340" y="92"/>
                    </a:lnTo>
                    <a:lnTo>
                      <a:pt x="334" y="85"/>
                    </a:lnTo>
                    <a:lnTo>
                      <a:pt x="328" y="79"/>
                    </a:lnTo>
                    <a:lnTo>
                      <a:pt x="320" y="73"/>
                    </a:lnTo>
                    <a:lnTo>
                      <a:pt x="313" y="68"/>
                    </a:lnTo>
                    <a:lnTo>
                      <a:pt x="306" y="63"/>
                    </a:lnTo>
                    <a:lnTo>
                      <a:pt x="298" y="59"/>
                    </a:lnTo>
                    <a:lnTo>
                      <a:pt x="289" y="55"/>
                    </a:lnTo>
                    <a:lnTo>
                      <a:pt x="280" y="52"/>
                    </a:lnTo>
                    <a:lnTo>
                      <a:pt x="271" y="50"/>
                    </a:lnTo>
                    <a:lnTo>
                      <a:pt x="262" y="48"/>
                    </a:lnTo>
                    <a:lnTo>
                      <a:pt x="251" y="47"/>
                    </a:lnTo>
                    <a:lnTo>
                      <a:pt x="241" y="47"/>
                    </a:lnTo>
                    <a:lnTo>
                      <a:pt x="241" y="47"/>
                    </a:lnTo>
                    <a:lnTo>
                      <a:pt x="221" y="48"/>
                    </a:lnTo>
                    <a:lnTo>
                      <a:pt x="221" y="48"/>
                    </a:lnTo>
                    <a:lnTo>
                      <a:pt x="218" y="49"/>
                    </a:lnTo>
                    <a:lnTo>
                      <a:pt x="218" y="49"/>
                    </a:lnTo>
                    <a:lnTo>
                      <a:pt x="214" y="48"/>
                    </a:lnTo>
                    <a:lnTo>
                      <a:pt x="210" y="47"/>
                    </a:lnTo>
                    <a:lnTo>
                      <a:pt x="207" y="45"/>
                    </a:lnTo>
                    <a:lnTo>
                      <a:pt x="203" y="4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8" name="chenying0907 903"/>
              <p:cNvSpPr>
                <a:spLocks noEditPoints="1"/>
              </p:cNvSpPr>
              <p:nvPr/>
            </p:nvSpPr>
            <p:spPr bwMode="auto">
              <a:xfrm>
                <a:off x="4197350" y="1404938"/>
                <a:ext cx="449263" cy="444500"/>
              </a:xfrm>
              <a:custGeom>
                <a:avLst/>
                <a:gdLst/>
                <a:ahLst/>
                <a:cxnLst>
                  <a:cxn ang="0">
                    <a:pos x="735" y="833"/>
                  </a:cxn>
                  <a:cxn ang="0">
                    <a:pos x="616" y="832"/>
                  </a:cxn>
                  <a:cxn ang="0">
                    <a:pos x="603" y="831"/>
                  </a:cxn>
                  <a:cxn ang="0">
                    <a:pos x="588" y="829"/>
                  </a:cxn>
                  <a:cxn ang="0">
                    <a:pos x="575" y="811"/>
                  </a:cxn>
                  <a:cxn ang="0">
                    <a:pos x="562" y="767"/>
                  </a:cxn>
                  <a:cxn ang="0">
                    <a:pos x="559" y="714"/>
                  </a:cxn>
                  <a:cxn ang="0">
                    <a:pos x="551" y="661"/>
                  </a:cxn>
                  <a:cxn ang="0">
                    <a:pos x="522" y="582"/>
                  </a:cxn>
                  <a:cxn ang="0">
                    <a:pos x="482" y="510"/>
                  </a:cxn>
                  <a:cxn ang="0">
                    <a:pos x="432" y="444"/>
                  </a:cxn>
                  <a:cxn ang="0">
                    <a:pos x="375" y="389"/>
                  </a:cxn>
                  <a:cxn ang="0">
                    <a:pos x="339" y="363"/>
                  </a:cxn>
                  <a:cxn ang="0">
                    <a:pos x="270" y="330"/>
                  </a:cxn>
                  <a:cxn ang="0">
                    <a:pos x="134" y="299"/>
                  </a:cxn>
                  <a:cxn ang="0">
                    <a:pos x="93" y="296"/>
                  </a:cxn>
                  <a:cxn ang="0">
                    <a:pos x="50" y="287"/>
                  </a:cxn>
                  <a:cxn ang="0">
                    <a:pos x="35" y="271"/>
                  </a:cxn>
                  <a:cxn ang="0">
                    <a:pos x="27" y="263"/>
                  </a:cxn>
                  <a:cxn ang="0">
                    <a:pos x="14" y="223"/>
                  </a:cxn>
                  <a:cxn ang="0">
                    <a:pos x="0" y="99"/>
                  </a:cxn>
                  <a:cxn ang="0">
                    <a:pos x="11" y="14"/>
                  </a:cxn>
                  <a:cxn ang="0">
                    <a:pos x="19" y="3"/>
                  </a:cxn>
                  <a:cxn ang="0">
                    <a:pos x="34" y="1"/>
                  </a:cxn>
                  <a:cxn ang="0">
                    <a:pos x="50" y="11"/>
                  </a:cxn>
                  <a:cxn ang="0">
                    <a:pos x="151" y="17"/>
                  </a:cxn>
                  <a:cxn ang="0">
                    <a:pos x="325" y="50"/>
                  </a:cxn>
                  <a:cxn ang="0">
                    <a:pos x="471" y="111"/>
                  </a:cxn>
                  <a:cxn ang="0">
                    <a:pos x="593" y="201"/>
                  </a:cxn>
                  <a:cxn ang="0">
                    <a:pos x="667" y="284"/>
                  </a:cxn>
                  <a:cxn ang="0">
                    <a:pos x="739" y="398"/>
                  </a:cxn>
                  <a:cxn ang="0">
                    <a:pos x="792" y="526"/>
                  </a:cxn>
                  <a:cxn ang="0">
                    <a:pos x="825" y="672"/>
                  </a:cxn>
                  <a:cxn ang="0">
                    <a:pos x="837" y="799"/>
                  </a:cxn>
                  <a:cxn ang="0">
                    <a:pos x="847" y="815"/>
                  </a:cxn>
                  <a:cxn ang="0">
                    <a:pos x="843" y="833"/>
                  </a:cxn>
                  <a:cxn ang="0">
                    <a:pos x="831" y="838"/>
                  </a:cxn>
                  <a:cxn ang="0">
                    <a:pos x="45" y="65"/>
                  </a:cxn>
                  <a:cxn ang="0">
                    <a:pos x="46" y="157"/>
                  </a:cxn>
                  <a:cxn ang="0">
                    <a:pos x="61" y="237"/>
                  </a:cxn>
                  <a:cxn ang="0">
                    <a:pos x="76" y="249"/>
                  </a:cxn>
                  <a:cxn ang="0">
                    <a:pos x="92" y="257"/>
                  </a:cxn>
                  <a:cxn ang="0">
                    <a:pos x="174" y="267"/>
                  </a:cxn>
                  <a:cxn ang="0">
                    <a:pos x="232" y="274"/>
                  </a:cxn>
                  <a:cxn ang="0">
                    <a:pos x="298" y="295"/>
                  </a:cxn>
                  <a:cxn ang="0">
                    <a:pos x="376" y="335"/>
                  </a:cxn>
                  <a:cxn ang="0">
                    <a:pos x="406" y="360"/>
                  </a:cxn>
                  <a:cxn ang="0">
                    <a:pos x="498" y="465"/>
                  </a:cxn>
                  <a:cxn ang="0">
                    <a:pos x="565" y="574"/>
                  </a:cxn>
                  <a:cxn ang="0">
                    <a:pos x="578" y="611"/>
                  </a:cxn>
                  <a:cxn ang="0">
                    <a:pos x="588" y="680"/>
                  </a:cxn>
                  <a:cxn ang="0">
                    <a:pos x="601" y="759"/>
                  </a:cxn>
                  <a:cxn ang="0">
                    <a:pos x="625" y="791"/>
                  </a:cxn>
                  <a:cxn ang="0">
                    <a:pos x="781" y="793"/>
                  </a:cxn>
                  <a:cxn ang="0">
                    <a:pos x="791" y="740"/>
                  </a:cxn>
                  <a:cxn ang="0">
                    <a:pos x="768" y="594"/>
                  </a:cxn>
                  <a:cxn ang="0">
                    <a:pos x="728" y="467"/>
                  </a:cxn>
                  <a:cxn ang="0">
                    <a:pos x="671" y="358"/>
                  </a:cxn>
                  <a:cxn ang="0">
                    <a:pos x="616" y="287"/>
                  </a:cxn>
                  <a:cxn ang="0">
                    <a:pos x="506" y="187"/>
                  </a:cxn>
                  <a:cxn ang="0">
                    <a:pos x="379" y="115"/>
                  </a:cxn>
                  <a:cxn ang="0">
                    <a:pos x="231" y="71"/>
                  </a:cxn>
                  <a:cxn ang="0">
                    <a:pos x="58" y="53"/>
                  </a:cxn>
                </a:cxnLst>
                <a:rect l="0" t="0" r="r" b="b"/>
                <a:pathLst>
                  <a:path w="847" h="838">
                    <a:moveTo>
                      <a:pt x="829" y="838"/>
                    </a:moveTo>
                    <a:lnTo>
                      <a:pt x="829" y="838"/>
                    </a:lnTo>
                    <a:lnTo>
                      <a:pt x="782" y="835"/>
                    </a:lnTo>
                    <a:lnTo>
                      <a:pt x="735" y="833"/>
                    </a:lnTo>
                    <a:lnTo>
                      <a:pt x="686" y="833"/>
                    </a:lnTo>
                    <a:lnTo>
                      <a:pt x="635" y="832"/>
                    </a:lnTo>
                    <a:lnTo>
                      <a:pt x="616" y="832"/>
                    </a:lnTo>
                    <a:lnTo>
                      <a:pt x="616" y="832"/>
                    </a:lnTo>
                    <a:lnTo>
                      <a:pt x="609" y="831"/>
                    </a:lnTo>
                    <a:lnTo>
                      <a:pt x="606" y="830"/>
                    </a:lnTo>
                    <a:lnTo>
                      <a:pt x="603" y="831"/>
                    </a:lnTo>
                    <a:lnTo>
                      <a:pt x="603" y="831"/>
                    </a:lnTo>
                    <a:lnTo>
                      <a:pt x="599" y="831"/>
                    </a:lnTo>
                    <a:lnTo>
                      <a:pt x="599" y="831"/>
                    </a:lnTo>
                    <a:lnTo>
                      <a:pt x="593" y="831"/>
                    </a:lnTo>
                    <a:lnTo>
                      <a:pt x="588" y="829"/>
                    </a:lnTo>
                    <a:lnTo>
                      <a:pt x="584" y="826"/>
                    </a:lnTo>
                    <a:lnTo>
                      <a:pt x="581" y="822"/>
                    </a:lnTo>
                    <a:lnTo>
                      <a:pt x="581" y="822"/>
                    </a:lnTo>
                    <a:lnTo>
                      <a:pt x="575" y="811"/>
                    </a:lnTo>
                    <a:lnTo>
                      <a:pt x="571" y="800"/>
                    </a:lnTo>
                    <a:lnTo>
                      <a:pt x="567" y="789"/>
                    </a:lnTo>
                    <a:lnTo>
                      <a:pt x="564" y="779"/>
                    </a:lnTo>
                    <a:lnTo>
                      <a:pt x="562" y="767"/>
                    </a:lnTo>
                    <a:lnTo>
                      <a:pt x="561" y="756"/>
                    </a:lnTo>
                    <a:lnTo>
                      <a:pt x="560" y="732"/>
                    </a:lnTo>
                    <a:lnTo>
                      <a:pt x="560" y="732"/>
                    </a:lnTo>
                    <a:lnTo>
                      <a:pt x="559" y="714"/>
                    </a:lnTo>
                    <a:lnTo>
                      <a:pt x="558" y="697"/>
                    </a:lnTo>
                    <a:lnTo>
                      <a:pt x="555" y="679"/>
                    </a:lnTo>
                    <a:lnTo>
                      <a:pt x="551" y="661"/>
                    </a:lnTo>
                    <a:lnTo>
                      <a:pt x="551" y="661"/>
                    </a:lnTo>
                    <a:lnTo>
                      <a:pt x="545" y="641"/>
                    </a:lnTo>
                    <a:lnTo>
                      <a:pt x="538" y="622"/>
                    </a:lnTo>
                    <a:lnTo>
                      <a:pt x="530" y="602"/>
                    </a:lnTo>
                    <a:lnTo>
                      <a:pt x="522" y="582"/>
                    </a:lnTo>
                    <a:lnTo>
                      <a:pt x="513" y="564"/>
                    </a:lnTo>
                    <a:lnTo>
                      <a:pt x="504" y="545"/>
                    </a:lnTo>
                    <a:lnTo>
                      <a:pt x="493" y="528"/>
                    </a:lnTo>
                    <a:lnTo>
                      <a:pt x="482" y="510"/>
                    </a:lnTo>
                    <a:lnTo>
                      <a:pt x="470" y="492"/>
                    </a:lnTo>
                    <a:lnTo>
                      <a:pt x="458" y="476"/>
                    </a:lnTo>
                    <a:lnTo>
                      <a:pt x="446" y="459"/>
                    </a:lnTo>
                    <a:lnTo>
                      <a:pt x="432" y="444"/>
                    </a:lnTo>
                    <a:lnTo>
                      <a:pt x="419" y="429"/>
                    </a:lnTo>
                    <a:lnTo>
                      <a:pt x="404" y="415"/>
                    </a:lnTo>
                    <a:lnTo>
                      <a:pt x="390" y="403"/>
                    </a:lnTo>
                    <a:lnTo>
                      <a:pt x="375" y="389"/>
                    </a:lnTo>
                    <a:lnTo>
                      <a:pt x="375" y="389"/>
                    </a:lnTo>
                    <a:lnTo>
                      <a:pt x="364" y="380"/>
                    </a:lnTo>
                    <a:lnTo>
                      <a:pt x="352" y="372"/>
                    </a:lnTo>
                    <a:lnTo>
                      <a:pt x="339" y="363"/>
                    </a:lnTo>
                    <a:lnTo>
                      <a:pt x="326" y="356"/>
                    </a:lnTo>
                    <a:lnTo>
                      <a:pt x="313" y="349"/>
                    </a:lnTo>
                    <a:lnTo>
                      <a:pt x="299" y="342"/>
                    </a:lnTo>
                    <a:lnTo>
                      <a:pt x="270" y="330"/>
                    </a:lnTo>
                    <a:lnTo>
                      <a:pt x="239" y="320"/>
                    </a:lnTo>
                    <a:lnTo>
                      <a:pt x="206" y="312"/>
                    </a:lnTo>
                    <a:lnTo>
                      <a:pt x="171" y="304"/>
                    </a:lnTo>
                    <a:lnTo>
                      <a:pt x="134" y="299"/>
                    </a:lnTo>
                    <a:lnTo>
                      <a:pt x="134" y="299"/>
                    </a:lnTo>
                    <a:lnTo>
                      <a:pt x="112" y="297"/>
                    </a:lnTo>
                    <a:lnTo>
                      <a:pt x="112" y="297"/>
                    </a:lnTo>
                    <a:lnTo>
                      <a:pt x="93" y="296"/>
                    </a:lnTo>
                    <a:lnTo>
                      <a:pt x="75" y="294"/>
                    </a:lnTo>
                    <a:lnTo>
                      <a:pt x="66" y="292"/>
                    </a:lnTo>
                    <a:lnTo>
                      <a:pt x="57" y="290"/>
                    </a:lnTo>
                    <a:lnTo>
                      <a:pt x="50" y="287"/>
                    </a:lnTo>
                    <a:lnTo>
                      <a:pt x="43" y="283"/>
                    </a:lnTo>
                    <a:lnTo>
                      <a:pt x="43" y="283"/>
                    </a:lnTo>
                    <a:lnTo>
                      <a:pt x="38" y="278"/>
                    </a:lnTo>
                    <a:lnTo>
                      <a:pt x="35" y="271"/>
                    </a:lnTo>
                    <a:lnTo>
                      <a:pt x="33" y="268"/>
                    </a:lnTo>
                    <a:lnTo>
                      <a:pt x="29" y="266"/>
                    </a:lnTo>
                    <a:lnTo>
                      <a:pt x="29" y="266"/>
                    </a:lnTo>
                    <a:lnTo>
                      <a:pt x="27" y="263"/>
                    </a:lnTo>
                    <a:lnTo>
                      <a:pt x="25" y="261"/>
                    </a:lnTo>
                    <a:lnTo>
                      <a:pt x="22" y="255"/>
                    </a:lnTo>
                    <a:lnTo>
                      <a:pt x="22" y="255"/>
                    </a:lnTo>
                    <a:lnTo>
                      <a:pt x="14" y="223"/>
                    </a:lnTo>
                    <a:lnTo>
                      <a:pt x="8" y="191"/>
                    </a:lnTo>
                    <a:lnTo>
                      <a:pt x="4" y="160"/>
                    </a:lnTo>
                    <a:lnTo>
                      <a:pt x="2" y="129"/>
                    </a:lnTo>
                    <a:lnTo>
                      <a:pt x="0" y="99"/>
                    </a:lnTo>
                    <a:lnTo>
                      <a:pt x="3" y="70"/>
                    </a:lnTo>
                    <a:lnTo>
                      <a:pt x="6" y="41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13" y="10"/>
                    </a:lnTo>
                    <a:lnTo>
                      <a:pt x="14" y="7"/>
                    </a:lnTo>
                    <a:lnTo>
                      <a:pt x="16" y="5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3" y="5"/>
                    </a:lnTo>
                    <a:lnTo>
                      <a:pt x="47" y="8"/>
                    </a:lnTo>
                    <a:lnTo>
                      <a:pt x="50" y="11"/>
                    </a:lnTo>
                    <a:lnTo>
                      <a:pt x="55" y="11"/>
                    </a:lnTo>
                    <a:lnTo>
                      <a:pt x="55" y="11"/>
                    </a:lnTo>
                    <a:lnTo>
                      <a:pt x="105" y="13"/>
                    </a:lnTo>
                    <a:lnTo>
                      <a:pt x="151" y="17"/>
                    </a:lnTo>
                    <a:lnTo>
                      <a:pt x="198" y="23"/>
                    </a:lnTo>
                    <a:lnTo>
                      <a:pt x="241" y="31"/>
                    </a:lnTo>
                    <a:lnTo>
                      <a:pt x="284" y="40"/>
                    </a:lnTo>
                    <a:lnTo>
                      <a:pt x="325" y="50"/>
                    </a:lnTo>
                    <a:lnTo>
                      <a:pt x="364" y="63"/>
                    </a:lnTo>
                    <a:lnTo>
                      <a:pt x="401" y="77"/>
                    </a:lnTo>
                    <a:lnTo>
                      <a:pt x="437" y="94"/>
                    </a:lnTo>
                    <a:lnTo>
                      <a:pt x="471" y="111"/>
                    </a:lnTo>
                    <a:lnTo>
                      <a:pt x="504" y="131"/>
                    </a:lnTo>
                    <a:lnTo>
                      <a:pt x="536" y="153"/>
                    </a:lnTo>
                    <a:lnTo>
                      <a:pt x="564" y="175"/>
                    </a:lnTo>
                    <a:lnTo>
                      <a:pt x="593" y="201"/>
                    </a:lnTo>
                    <a:lnTo>
                      <a:pt x="620" y="228"/>
                    </a:lnTo>
                    <a:lnTo>
                      <a:pt x="645" y="256"/>
                    </a:lnTo>
                    <a:lnTo>
                      <a:pt x="645" y="256"/>
                    </a:lnTo>
                    <a:lnTo>
                      <a:pt x="667" y="284"/>
                    </a:lnTo>
                    <a:lnTo>
                      <a:pt x="686" y="312"/>
                    </a:lnTo>
                    <a:lnTo>
                      <a:pt x="706" y="340"/>
                    </a:lnTo>
                    <a:lnTo>
                      <a:pt x="724" y="368"/>
                    </a:lnTo>
                    <a:lnTo>
                      <a:pt x="739" y="398"/>
                    </a:lnTo>
                    <a:lnTo>
                      <a:pt x="755" y="429"/>
                    </a:lnTo>
                    <a:lnTo>
                      <a:pt x="768" y="460"/>
                    </a:lnTo>
                    <a:lnTo>
                      <a:pt x="780" y="493"/>
                    </a:lnTo>
                    <a:lnTo>
                      <a:pt x="792" y="526"/>
                    </a:lnTo>
                    <a:lnTo>
                      <a:pt x="801" y="562"/>
                    </a:lnTo>
                    <a:lnTo>
                      <a:pt x="810" y="597"/>
                    </a:lnTo>
                    <a:lnTo>
                      <a:pt x="818" y="634"/>
                    </a:lnTo>
                    <a:lnTo>
                      <a:pt x="825" y="672"/>
                    </a:lnTo>
                    <a:lnTo>
                      <a:pt x="830" y="711"/>
                    </a:lnTo>
                    <a:lnTo>
                      <a:pt x="834" y="752"/>
                    </a:lnTo>
                    <a:lnTo>
                      <a:pt x="837" y="794"/>
                    </a:lnTo>
                    <a:lnTo>
                      <a:pt x="837" y="799"/>
                    </a:lnTo>
                    <a:lnTo>
                      <a:pt x="840" y="802"/>
                    </a:lnTo>
                    <a:lnTo>
                      <a:pt x="840" y="802"/>
                    </a:lnTo>
                    <a:lnTo>
                      <a:pt x="844" y="808"/>
                    </a:lnTo>
                    <a:lnTo>
                      <a:pt x="847" y="815"/>
                    </a:lnTo>
                    <a:lnTo>
                      <a:pt x="847" y="822"/>
                    </a:lnTo>
                    <a:lnTo>
                      <a:pt x="846" y="829"/>
                    </a:lnTo>
                    <a:lnTo>
                      <a:pt x="846" y="829"/>
                    </a:lnTo>
                    <a:lnTo>
                      <a:pt x="843" y="833"/>
                    </a:lnTo>
                    <a:lnTo>
                      <a:pt x="840" y="836"/>
                    </a:lnTo>
                    <a:lnTo>
                      <a:pt x="836" y="837"/>
                    </a:lnTo>
                    <a:lnTo>
                      <a:pt x="831" y="838"/>
                    </a:lnTo>
                    <a:lnTo>
                      <a:pt x="831" y="838"/>
                    </a:lnTo>
                    <a:lnTo>
                      <a:pt x="829" y="838"/>
                    </a:lnTo>
                    <a:lnTo>
                      <a:pt x="829" y="838"/>
                    </a:lnTo>
                    <a:close/>
                    <a:moveTo>
                      <a:pt x="45" y="65"/>
                    </a:moveTo>
                    <a:lnTo>
                      <a:pt x="45" y="65"/>
                    </a:lnTo>
                    <a:lnTo>
                      <a:pt x="44" y="89"/>
                    </a:lnTo>
                    <a:lnTo>
                      <a:pt x="43" y="112"/>
                    </a:lnTo>
                    <a:lnTo>
                      <a:pt x="44" y="135"/>
                    </a:lnTo>
                    <a:lnTo>
                      <a:pt x="46" y="157"/>
                    </a:lnTo>
                    <a:lnTo>
                      <a:pt x="49" y="177"/>
                    </a:lnTo>
                    <a:lnTo>
                      <a:pt x="52" y="197"/>
                    </a:lnTo>
                    <a:lnTo>
                      <a:pt x="59" y="232"/>
                    </a:lnTo>
                    <a:lnTo>
                      <a:pt x="61" y="237"/>
                    </a:lnTo>
                    <a:lnTo>
                      <a:pt x="67" y="239"/>
                    </a:lnTo>
                    <a:lnTo>
                      <a:pt x="67" y="239"/>
                    </a:lnTo>
                    <a:lnTo>
                      <a:pt x="72" y="243"/>
                    </a:lnTo>
                    <a:lnTo>
                      <a:pt x="76" y="249"/>
                    </a:lnTo>
                    <a:lnTo>
                      <a:pt x="78" y="253"/>
                    </a:lnTo>
                    <a:lnTo>
                      <a:pt x="82" y="254"/>
                    </a:lnTo>
                    <a:lnTo>
                      <a:pt x="82" y="254"/>
                    </a:lnTo>
                    <a:lnTo>
                      <a:pt x="92" y="257"/>
                    </a:lnTo>
                    <a:lnTo>
                      <a:pt x="103" y="259"/>
                    </a:lnTo>
                    <a:lnTo>
                      <a:pt x="125" y="263"/>
                    </a:lnTo>
                    <a:lnTo>
                      <a:pt x="149" y="265"/>
                    </a:lnTo>
                    <a:lnTo>
                      <a:pt x="174" y="267"/>
                    </a:lnTo>
                    <a:lnTo>
                      <a:pt x="174" y="267"/>
                    </a:lnTo>
                    <a:lnTo>
                      <a:pt x="207" y="270"/>
                    </a:lnTo>
                    <a:lnTo>
                      <a:pt x="220" y="272"/>
                    </a:lnTo>
                    <a:lnTo>
                      <a:pt x="232" y="274"/>
                    </a:lnTo>
                    <a:lnTo>
                      <a:pt x="232" y="274"/>
                    </a:lnTo>
                    <a:lnTo>
                      <a:pt x="254" y="281"/>
                    </a:lnTo>
                    <a:lnTo>
                      <a:pt x="275" y="287"/>
                    </a:lnTo>
                    <a:lnTo>
                      <a:pt x="298" y="295"/>
                    </a:lnTo>
                    <a:lnTo>
                      <a:pt x="321" y="304"/>
                    </a:lnTo>
                    <a:lnTo>
                      <a:pt x="343" y="316"/>
                    </a:lnTo>
                    <a:lnTo>
                      <a:pt x="366" y="328"/>
                    </a:lnTo>
                    <a:lnTo>
                      <a:pt x="376" y="335"/>
                    </a:lnTo>
                    <a:lnTo>
                      <a:pt x="387" y="344"/>
                    </a:lnTo>
                    <a:lnTo>
                      <a:pt x="397" y="352"/>
                    </a:lnTo>
                    <a:lnTo>
                      <a:pt x="406" y="360"/>
                    </a:lnTo>
                    <a:lnTo>
                      <a:pt x="406" y="360"/>
                    </a:lnTo>
                    <a:lnTo>
                      <a:pt x="432" y="386"/>
                    </a:lnTo>
                    <a:lnTo>
                      <a:pt x="456" y="413"/>
                    </a:lnTo>
                    <a:lnTo>
                      <a:pt x="478" y="439"/>
                    </a:lnTo>
                    <a:lnTo>
                      <a:pt x="498" y="465"/>
                    </a:lnTo>
                    <a:lnTo>
                      <a:pt x="517" y="491"/>
                    </a:lnTo>
                    <a:lnTo>
                      <a:pt x="535" y="518"/>
                    </a:lnTo>
                    <a:lnTo>
                      <a:pt x="550" y="545"/>
                    </a:lnTo>
                    <a:lnTo>
                      <a:pt x="565" y="574"/>
                    </a:lnTo>
                    <a:lnTo>
                      <a:pt x="565" y="574"/>
                    </a:lnTo>
                    <a:lnTo>
                      <a:pt x="571" y="585"/>
                    </a:lnTo>
                    <a:lnTo>
                      <a:pt x="575" y="598"/>
                    </a:lnTo>
                    <a:lnTo>
                      <a:pt x="578" y="611"/>
                    </a:lnTo>
                    <a:lnTo>
                      <a:pt x="581" y="625"/>
                    </a:lnTo>
                    <a:lnTo>
                      <a:pt x="585" y="653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1" y="707"/>
                    </a:lnTo>
                    <a:lnTo>
                      <a:pt x="594" y="734"/>
                    </a:lnTo>
                    <a:lnTo>
                      <a:pt x="598" y="747"/>
                    </a:lnTo>
                    <a:lnTo>
                      <a:pt x="601" y="759"/>
                    </a:lnTo>
                    <a:lnTo>
                      <a:pt x="604" y="771"/>
                    </a:lnTo>
                    <a:lnTo>
                      <a:pt x="609" y="783"/>
                    </a:lnTo>
                    <a:lnTo>
                      <a:pt x="612" y="791"/>
                    </a:lnTo>
                    <a:lnTo>
                      <a:pt x="625" y="791"/>
                    </a:lnTo>
                    <a:lnTo>
                      <a:pt x="625" y="791"/>
                    </a:lnTo>
                    <a:lnTo>
                      <a:pt x="704" y="791"/>
                    </a:lnTo>
                    <a:lnTo>
                      <a:pt x="742" y="792"/>
                    </a:lnTo>
                    <a:lnTo>
                      <a:pt x="781" y="793"/>
                    </a:lnTo>
                    <a:lnTo>
                      <a:pt x="795" y="794"/>
                    </a:lnTo>
                    <a:lnTo>
                      <a:pt x="794" y="780"/>
                    </a:lnTo>
                    <a:lnTo>
                      <a:pt x="794" y="780"/>
                    </a:lnTo>
                    <a:lnTo>
                      <a:pt x="791" y="740"/>
                    </a:lnTo>
                    <a:lnTo>
                      <a:pt x="787" y="701"/>
                    </a:lnTo>
                    <a:lnTo>
                      <a:pt x="781" y="664"/>
                    </a:lnTo>
                    <a:lnTo>
                      <a:pt x="775" y="628"/>
                    </a:lnTo>
                    <a:lnTo>
                      <a:pt x="768" y="594"/>
                    </a:lnTo>
                    <a:lnTo>
                      <a:pt x="760" y="560"/>
                    </a:lnTo>
                    <a:lnTo>
                      <a:pt x="750" y="528"/>
                    </a:lnTo>
                    <a:lnTo>
                      <a:pt x="739" y="497"/>
                    </a:lnTo>
                    <a:lnTo>
                      <a:pt x="728" y="467"/>
                    </a:lnTo>
                    <a:lnTo>
                      <a:pt x="715" y="439"/>
                    </a:lnTo>
                    <a:lnTo>
                      <a:pt x="702" y="411"/>
                    </a:lnTo>
                    <a:lnTo>
                      <a:pt x="686" y="384"/>
                    </a:lnTo>
                    <a:lnTo>
                      <a:pt x="671" y="358"/>
                    </a:lnTo>
                    <a:lnTo>
                      <a:pt x="654" y="333"/>
                    </a:lnTo>
                    <a:lnTo>
                      <a:pt x="636" y="310"/>
                    </a:lnTo>
                    <a:lnTo>
                      <a:pt x="616" y="287"/>
                    </a:lnTo>
                    <a:lnTo>
                      <a:pt x="616" y="287"/>
                    </a:lnTo>
                    <a:lnTo>
                      <a:pt x="590" y="259"/>
                    </a:lnTo>
                    <a:lnTo>
                      <a:pt x="562" y="233"/>
                    </a:lnTo>
                    <a:lnTo>
                      <a:pt x="535" y="209"/>
                    </a:lnTo>
                    <a:lnTo>
                      <a:pt x="506" y="187"/>
                    </a:lnTo>
                    <a:lnTo>
                      <a:pt x="476" y="166"/>
                    </a:lnTo>
                    <a:lnTo>
                      <a:pt x="445" y="147"/>
                    </a:lnTo>
                    <a:lnTo>
                      <a:pt x="412" y="131"/>
                    </a:lnTo>
                    <a:lnTo>
                      <a:pt x="379" y="115"/>
                    </a:lnTo>
                    <a:lnTo>
                      <a:pt x="343" y="102"/>
                    </a:lnTo>
                    <a:lnTo>
                      <a:pt x="307" y="90"/>
                    </a:lnTo>
                    <a:lnTo>
                      <a:pt x="270" y="80"/>
                    </a:lnTo>
                    <a:lnTo>
                      <a:pt x="231" y="71"/>
                    </a:lnTo>
                    <a:lnTo>
                      <a:pt x="190" y="65"/>
                    </a:lnTo>
                    <a:lnTo>
                      <a:pt x="147" y="60"/>
                    </a:lnTo>
                    <a:lnTo>
                      <a:pt x="104" y="55"/>
                    </a:lnTo>
                    <a:lnTo>
                      <a:pt x="58" y="53"/>
                    </a:lnTo>
                    <a:lnTo>
                      <a:pt x="47" y="53"/>
                    </a:lnTo>
                    <a:lnTo>
                      <a:pt x="45" y="6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9" name="chenying0907 904"/>
              <p:cNvSpPr>
                <a:spLocks noEditPoints="1"/>
              </p:cNvSpPr>
              <p:nvPr/>
            </p:nvSpPr>
            <p:spPr bwMode="auto">
              <a:xfrm>
                <a:off x="4214813" y="1193800"/>
                <a:ext cx="649288" cy="658813"/>
              </a:xfrm>
              <a:custGeom>
                <a:avLst/>
                <a:gdLst/>
                <a:ahLst/>
                <a:cxnLst>
                  <a:cxn ang="0">
                    <a:pos x="980" y="1233"/>
                  </a:cxn>
                  <a:cxn ang="0">
                    <a:pos x="957" y="1244"/>
                  </a:cxn>
                  <a:cxn ang="0">
                    <a:pos x="943" y="1233"/>
                  </a:cxn>
                  <a:cxn ang="0">
                    <a:pos x="933" y="1152"/>
                  </a:cxn>
                  <a:cxn ang="0">
                    <a:pos x="929" y="1000"/>
                  </a:cxn>
                  <a:cxn ang="0">
                    <a:pos x="911" y="872"/>
                  </a:cxn>
                  <a:cxn ang="0">
                    <a:pos x="879" y="776"/>
                  </a:cxn>
                  <a:cxn ang="0">
                    <a:pos x="828" y="668"/>
                  </a:cxn>
                  <a:cxn ang="0">
                    <a:pos x="764" y="576"/>
                  </a:cxn>
                  <a:cxn ang="0">
                    <a:pos x="699" y="508"/>
                  </a:cxn>
                  <a:cxn ang="0">
                    <a:pos x="604" y="435"/>
                  </a:cxn>
                  <a:cxn ang="0">
                    <a:pos x="504" y="380"/>
                  </a:cxn>
                  <a:cxn ang="0">
                    <a:pos x="287" y="307"/>
                  </a:cxn>
                  <a:cxn ang="0">
                    <a:pos x="25" y="257"/>
                  </a:cxn>
                  <a:cxn ang="0">
                    <a:pos x="14" y="251"/>
                  </a:cxn>
                  <a:cxn ang="0">
                    <a:pos x="13" y="231"/>
                  </a:cxn>
                  <a:cxn ang="0">
                    <a:pos x="5" y="215"/>
                  </a:cxn>
                  <a:cxn ang="0">
                    <a:pos x="1" y="69"/>
                  </a:cxn>
                  <a:cxn ang="0">
                    <a:pos x="3" y="8"/>
                  </a:cxn>
                  <a:cxn ang="0">
                    <a:pos x="16" y="0"/>
                  </a:cxn>
                  <a:cxn ang="0">
                    <a:pos x="33" y="2"/>
                  </a:cxn>
                  <a:cxn ang="0">
                    <a:pos x="79" y="13"/>
                  </a:cxn>
                  <a:cxn ang="0">
                    <a:pos x="281" y="38"/>
                  </a:cxn>
                  <a:cxn ang="0">
                    <a:pos x="459" y="74"/>
                  </a:cxn>
                  <a:cxn ang="0">
                    <a:pos x="545" y="107"/>
                  </a:cxn>
                  <a:cxn ang="0">
                    <a:pos x="768" y="239"/>
                  </a:cxn>
                  <a:cxn ang="0">
                    <a:pos x="867" y="321"/>
                  </a:cxn>
                  <a:cxn ang="0">
                    <a:pos x="942" y="400"/>
                  </a:cxn>
                  <a:cxn ang="0">
                    <a:pos x="1027" y="510"/>
                  </a:cxn>
                  <a:cxn ang="0">
                    <a:pos x="1093" y="622"/>
                  </a:cxn>
                  <a:cxn ang="0">
                    <a:pos x="1131" y="712"/>
                  </a:cxn>
                  <a:cxn ang="0">
                    <a:pos x="1178" y="904"/>
                  </a:cxn>
                  <a:cxn ang="0">
                    <a:pos x="1215" y="1189"/>
                  </a:cxn>
                  <a:cxn ang="0">
                    <a:pos x="1227" y="1208"/>
                  </a:cxn>
                  <a:cxn ang="0">
                    <a:pos x="1219" y="1230"/>
                  </a:cxn>
                  <a:cxn ang="0">
                    <a:pos x="1208" y="1232"/>
                  </a:cxn>
                  <a:cxn ang="0">
                    <a:pos x="1106" y="1233"/>
                  </a:cxn>
                  <a:cxn ang="0">
                    <a:pos x="997" y="1244"/>
                  </a:cxn>
                  <a:cxn ang="0">
                    <a:pos x="45" y="117"/>
                  </a:cxn>
                  <a:cxn ang="0">
                    <a:pos x="66" y="221"/>
                  </a:cxn>
                  <a:cxn ang="0">
                    <a:pos x="362" y="283"/>
                  </a:cxn>
                  <a:cxn ang="0">
                    <a:pos x="548" y="352"/>
                  </a:cxn>
                  <a:cxn ang="0">
                    <a:pos x="654" y="414"/>
                  </a:cxn>
                  <a:cxn ang="0">
                    <a:pos x="750" y="498"/>
                  </a:cxn>
                  <a:cxn ang="0">
                    <a:pos x="839" y="609"/>
                  </a:cxn>
                  <a:cxn ang="0">
                    <a:pos x="931" y="792"/>
                  </a:cxn>
                  <a:cxn ang="0">
                    <a:pos x="958" y="912"/>
                  </a:cxn>
                  <a:cxn ang="0">
                    <a:pos x="968" y="1048"/>
                  </a:cxn>
                  <a:cxn ang="0">
                    <a:pos x="995" y="1203"/>
                  </a:cxn>
                  <a:cxn ang="0">
                    <a:pos x="1048" y="1197"/>
                  </a:cxn>
                  <a:cxn ang="0">
                    <a:pos x="1172" y="1175"/>
                  </a:cxn>
                  <a:cxn ang="0">
                    <a:pos x="1146" y="947"/>
                  </a:cxn>
                  <a:cxn ang="0">
                    <a:pos x="1106" y="764"/>
                  </a:cxn>
                  <a:cxn ang="0">
                    <a:pos x="1065" y="665"/>
                  </a:cxn>
                  <a:cxn ang="0">
                    <a:pos x="993" y="536"/>
                  </a:cxn>
                  <a:cxn ang="0">
                    <a:pos x="905" y="420"/>
                  </a:cxn>
                  <a:cxn ang="0">
                    <a:pos x="825" y="340"/>
                  </a:cxn>
                  <a:cxn ang="0">
                    <a:pos x="671" y="222"/>
                  </a:cxn>
                  <a:cxn ang="0">
                    <a:pos x="536" y="148"/>
                  </a:cxn>
                  <a:cxn ang="0">
                    <a:pos x="419" y="106"/>
                  </a:cxn>
                  <a:cxn ang="0">
                    <a:pos x="181" y="68"/>
                  </a:cxn>
                  <a:cxn ang="0">
                    <a:pos x="43" y="65"/>
                  </a:cxn>
                </a:cxnLst>
                <a:rect l="0" t="0" r="r" b="b"/>
                <a:pathLst>
                  <a:path w="1227" h="1244">
                    <a:moveTo>
                      <a:pt x="997" y="1244"/>
                    </a:moveTo>
                    <a:lnTo>
                      <a:pt x="997" y="1244"/>
                    </a:lnTo>
                    <a:lnTo>
                      <a:pt x="992" y="1243"/>
                    </a:lnTo>
                    <a:lnTo>
                      <a:pt x="987" y="1241"/>
                    </a:lnTo>
                    <a:lnTo>
                      <a:pt x="980" y="1233"/>
                    </a:lnTo>
                    <a:lnTo>
                      <a:pt x="971" y="1239"/>
                    </a:lnTo>
                    <a:lnTo>
                      <a:pt x="971" y="1239"/>
                    </a:lnTo>
                    <a:lnTo>
                      <a:pt x="965" y="1243"/>
                    </a:lnTo>
                    <a:lnTo>
                      <a:pt x="957" y="1244"/>
                    </a:lnTo>
                    <a:lnTo>
                      <a:pt x="957" y="1244"/>
                    </a:lnTo>
                    <a:lnTo>
                      <a:pt x="953" y="1243"/>
                    </a:lnTo>
                    <a:lnTo>
                      <a:pt x="948" y="1241"/>
                    </a:lnTo>
                    <a:lnTo>
                      <a:pt x="946" y="1239"/>
                    </a:lnTo>
                    <a:lnTo>
                      <a:pt x="945" y="1236"/>
                    </a:lnTo>
                    <a:lnTo>
                      <a:pt x="943" y="1233"/>
                    </a:lnTo>
                    <a:lnTo>
                      <a:pt x="942" y="1229"/>
                    </a:lnTo>
                    <a:lnTo>
                      <a:pt x="942" y="1229"/>
                    </a:lnTo>
                    <a:lnTo>
                      <a:pt x="939" y="1211"/>
                    </a:lnTo>
                    <a:lnTo>
                      <a:pt x="936" y="1191"/>
                    </a:lnTo>
                    <a:lnTo>
                      <a:pt x="933" y="1152"/>
                    </a:lnTo>
                    <a:lnTo>
                      <a:pt x="932" y="1113"/>
                    </a:lnTo>
                    <a:lnTo>
                      <a:pt x="931" y="1075"/>
                    </a:lnTo>
                    <a:lnTo>
                      <a:pt x="931" y="1075"/>
                    </a:lnTo>
                    <a:lnTo>
                      <a:pt x="930" y="1025"/>
                    </a:lnTo>
                    <a:lnTo>
                      <a:pt x="929" y="1000"/>
                    </a:lnTo>
                    <a:lnTo>
                      <a:pt x="927" y="974"/>
                    </a:lnTo>
                    <a:lnTo>
                      <a:pt x="925" y="948"/>
                    </a:lnTo>
                    <a:lnTo>
                      <a:pt x="921" y="923"/>
                    </a:lnTo>
                    <a:lnTo>
                      <a:pt x="917" y="898"/>
                    </a:lnTo>
                    <a:lnTo>
                      <a:pt x="911" y="872"/>
                    </a:lnTo>
                    <a:lnTo>
                      <a:pt x="911" y="872"/>
                    </a:lnTo>
                    <a:lnTo>
                      <a:pt x="903" y="847"/>
                    </a:lnTo>
                    <a:lnTo>
                      <a:pt x="896" y="822"/>
                    </a:lnTo>
                    <a:lnTo>
                      <a:pt x="888" y="798"/>
                    </a:lnTo>
                    <a:lnTo>
                      <a:pt x="879" y="776"/>
                    </a:lnTo>
                    <a:lnTo>
                      <a:pt x="870" y="753"/>
                    </a:lnTo>
                    <a:lnTo>
                      <a:pt x="860" y="730"/>
                    </a:lnTo>
                    <a:lnTo>
                      <a:pt x="850" y="710"/>
                    </a:lnTo>
                    <a:lnTo>
                      <a:pt x="839" y="688"/>
                    </a:lnTo>
                    <a:lnTo>
                      <a:pt x="828" y="668"/>
                    </a:lnTo>
                    <a:lnTo>
                      <a:pt x="817" y="649"/>
                    </a:lnTo>
                    <a:lnTo>
                      <a:pt x="804" y="629"/>
                    </a:lnTo>
                    <a:lnTo>
                      <a:pt x="791" y="610"/>
                    </a:lnTo>
                    <a:lnTo>
                      <a:pt x="777" y="593"/>
                    </a:lnTo>
                    <a:lnTo>
                      <a:pt x="764" y="576"/>
                    </a:lnTo>
                    <a:lnTo>
                      <a:pt x="749" y="559"/>
                    </a:lnTo>
                    <a:lnTo>
                      <a:pt x="735" y="543"/>
                    </a:lnTo>
                    <a:lnTo>
                      <a:pt x="735" y="543"/>
                    </a:lnTo>
                    <a:lnTo>
                      <a:pt x="717" y="526"/>
                    </a:lnTo>
                    <a:lnTo>
                      <a:pt x="699" y="508"/>
                    </a:lnTo>
                    <a:lnTo>
                      <a:pt x="680" y="493"/>
                    </a:lnTo>
                    <a:lnTo>
                      <a:pt x="662" y="477"/>
                    </a:lnTo>
                    <a:lnTo>
                      <a:pt x="643" y="462"/>
                    </a:lnTo>
                    <a:lnTo>
                      <a:pt x="623" y="448"/>
                    </a:lnTo>
                    <a:lnTo>
                      <a:pt x="604" y="435"/>
                    </a:lnTo>
                    <a:lnTo>
                      <a:pt x="584" y="422"/>
                    </a:lnTo>
                    <a:lnTo>
                      <a:pt x="565" y="411"/>
                    </a:lnTo>
                    <a:lnTo>
                      <a:pt x="544" y="400"/>
                    </a:lnTo>
                    <a:lnTo>
                      <a:pt x="523" y="389"/>
                    </a:lnTo>
                    <a:lnTo>
                      <a:pt x="504" y="380"/>
                    </a:lnTo>
                    <a:lnTo>
                      <a:pt x="461" y="361"/>
                    </a:lnTo>
                    <a:lnTo>
                      <a:pt x="419" y="346"/>
                    </a:lnTo>
                    <a:lnTo>
                      <a:pt x="375" y="332"/>
                    </a:lnTo>
                    <a:lnTo>
                      <a:pt x="331" y="318"/>
                    </a:lnTo>
                    <a:lnTo>
                      <a:pt x="287" y="307"/>
                    </a:lnTo>
                    <a:lnTo>
                      <a:pt x="241" y="296"/>
                    </a:lnTo>
                    <a:lnTo>
                      <a:pt x="195" y="287"/>
                    </a:lnTo>
                    <a:lnTo>
                      <a:pt x="149" y="279"/>
                    </a:lnTo>
                    <a:lnTo>
                      <a:pt x="55" y="262"/>
                    </a:lnTo>
                    <a:lnTo>
                      <a:pt x="25" y="257"/>
                    </a:lnTo>
                    <a:lnTo>
                      <a:pt x="25" y="257"/>
                    </a:lnTo>
                    <a:lnTo>
                      <a:pt x="18" y="254"/>
                    </a:lnTo>
                    <a:lnTo>
                      <a:pt x="16" y="253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2" y="248"/>
                    </a:lnTo>
                    <a:lnTo>
                      <a:pt x="11" y="245"/>
                    </a:lnTo>
                    <a:lnTo>
                      <a:pt x="11" y="241"/>
                    </a:lnTo>
                    <a:lnTo>
                      <a:pt x="12" y="236"/>
                    </a:lnTo>
                    <a:lnTo>
                      <a:pt x="13" y="231"/>
                    </a:lnTo>
                    <a:lnTo>
                      <a:pt x="9" y="227"/>
                    </a:lnTo>
                    <a:lnTo>
                      <a:pt x="9" y="227"/>
                    </a:lnTo>
                    <a:lnTo>
                      <a:pt x="6" y="221"/>
                    </a:lnTo>
                    <a:lnTo>
                      <a:pt x="5" y="215"/>
                    </a:lnTo>
                    <a:lnTo>
                      <a:pt x="5" y="215"/>
                    </a:lnTo>
                    <a:lnTo>
                      <a:pt x="4" y="165"/>
                    </a:lnTo>
                    <a:lnTo>
                      <a:pt x="3" y="117"/>
                    </a:lnTo>
                    <a:lnTo>
                      <a:pt x="3" y="116"/>
                    </a:lnTo>
                    <a:lnTo>
                      <a:pt x="3" y="116"/>
                    </a:lnTo>
                    <a:lnTo>
                      <a:pt x="1" y="6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1" y="11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33" y="2"/>
                    </a:lnTo>
                    <a:lnTo>
                      <a:pt x="36" y="4"/>
                    </a:lnTo>
                    <a:lnTo>
                      <a:pt x="38" y="7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79" y="13"/>
                    </a:lnTo>
                    <a:lnTo>
                      <a:pt x="116" y="19"/>
                    </a:lnTo>
                    <a:lnTo>
                      <a:pt x="191" y="27"/>
                    </a:lnTo>
                    <a:lnTo>
                      <a:pt x="191" y="27"/>
                    </a:lnTo>
                    <a:lnTo>
                      <a:pt x="236" y="32"/>
                    </a:lnTo>
                    <a:lnTo>
                      <a:pt x="281" y="38"/>
                    </a:lnTo>
                    <a:lnTo>
                      <a:pt x="326" y="44"/>
                    </a:lnTo>
                    <a:lnTo>
                      <a:pt x="371" y="53"/>
                    </a:lnTo>
                    <a:lnTo>
                      <a:pt x="416" y="62"/>
                    </a:lnTo>
                    <a:lnTo>
                      <a:pt x="437" y="68"/>
                    </a:lnTo>
                    <a:lnTo>
                      <a:pt x="459" y="74"/>
                    </a:lnTo>
                    <a:lnTo>
                      <a:pt x="481" y="82"/>
                    </a:lnTo>
                    <a:lnTo>
                      <a:pt x="503" y="90"/>
                    </a:lnTo>
                    <a:lnTo>
                      <a:pt x="524" y="98"/>
                    </a:lnTo>
                    <a:lnTo>
                      <a:pt x="545" y="107"/>
                    </a:lnTo>
                    <a:lnTo>
                      <a:pt x="545" y="107"/>
                    </a:lnTo>
                    <a:lnTo>
                      <a:pt x="600" y="135"/>
                    </a:lnTo>
                    <a:lnTo>
                      <a:pt x="651" y="163"/>
                    </a:lnTo>
                    <a:lnTo>
                      <a:pt x="701" y="193"/>
                    </a:lnTo>
                    <a:lnTo>
                      <a:pt x="746" y="223"/>
                    </a:lnTo>
                    <a:lnTo>
                      <a:pt x="768" y="239"/>
                    </a:lnTo>
                    <a:lnTo>
                      <a:pt x="790" y="255"/>
                    </a:lnTo>
                    <a:lnTo>
                      <a:pt x="809" y="271"/>
                    </a:lnTo>
                    <a:lnTo>
                      <a:pt x="830" y="287"/>
                    </a:lnTo>
                    <a:lnTo>
                      <a:pt x="849" y="304"/>
                    </a:lnTo>
                    <a:lnTo>
                      <a:pt x="867" y="321"/>
                    </a:lnTo>
                    <a:lnTo>
                      <a:pt x="885" y="338"/>
                    </a:lnTo>
                    <a:lnTo>
                      <a:pt x="902" y="355"/>
                    </a:lnTo>
                    <a:lnTo>
                      <a:pt x="902" y="355"/>
                    </a:lnTo>
                    <a:lnTo>
                      <a:pt x="922" y="377"/>
                    </a:lnTo>
                    <a:lnTo>
                      <a:pt x="942" y="400"/>
                    </a:lnTo>
                    <a:lnTo>
                      <a:pt x="960" y="421"/>
                    </a:lnTo>
                    <a:lnTo>
                      <a:pt x="979" y="443"/>
                    </a:lnTo>
                    <a:lnTo>
                      <a:pt x="995" y="466"/>
                    </a:lnTo>
                    <a:lnTo>
                      <a:pt x="1012" y="487"/>
                    </a:lnTo>
                    <a:lnTo>
                      <a:pt x="1027" y="510"/>
                    </a:lnTo>
                    <a:lnTo>
                      <a:pt x="1042" y="532"/>
                    </a:lnTo>
                    <a:lnTo>
                      <a:pt x="1056" y="555"/>
                    </a:lnTo>
                    <a:lnTo>
                      <a:pt x="1070" y="577"/>
                    </a:lnTo>
                    <a:lnTo>
                      <a:pt x="1082" y="599"/>
                    </a:lnTo>
                    <a:lnTo>
                      <a:pt x="1093" y="622"/>
                    </a:lnTo>
                    <a:lnTo>
                      <a:pt x="1104" y="645"/>
                    </a:lnTo>
                    <a:lnTo>
                      <a:pt x="1114" y="666"/>
                    </a:lnTo>
                    <a:lnTo>
                      <a:pt x="1122" y="689"/>
                    </a:lnTo>
                    <a:lnTo>
                      <a:pt x="1131" y="712"/>
                    </a:lnTo>
                    <a:lnTo>
                      <a:pt x="1131" y="712"/>
                    </a:lnTo>
                    <a:lnTo>
                      <a:pt x="1139" y="735"/>
                    </a:lnTo>
                    <a:lnTo>
                      <a:pt x="1146" y="759"/>
                    </a:lnTo>
                    <a:lnTo>
                      <a:pt x="1158" y="807"/>
                    </a:lnTo>
                    <a:lnTo>
                      <a:pt x="1169" y="855"/>
                    </a:lnTo>
                    <a:lnTo>
                      <a:pt x="1178" y="904"/>
                    </a:lnTo>
                    <a:lnTo>
                      <a:pt x="1186" y="952"/>
                    </a:lnTo>
                    <a:lnTo>
                      <a:pt x="1193" y="1002"/>
                    </a:lnTo>
                    <a:lnTo>
                      <a:pt x="1205" y="1099"/>
                    </a:lnTo>
                    <a:lnTo>
                      <a:pt x="1205" y="1099"/>
                    </a:lnTo>
                    <a:lnTo>
                      <a:pt x="1215" y="1189"/>
                    </a:lnTo>
                    <a:lnTo>
                      <a:pt x="1216" y="1193"/>
                    </a:lnTo>
                    <a:lnTo>
                      <a:pt x="1219" y="1196"/>
                    </a:lnTo>
                    <a:lnTo>
                      <a:pt x="1219" y="1196"/>
                    </a:lnTo>
                    <a:lnTo>
                      <a:pt x="1224" y="1201"/>
                    </a:lnTo>
                    <a:lnTo>
                      <a:pt x="1227" y="1208"/>
                    </a:lnTo>
                    <a:lnTo>
                      <a:pt x="1227" y="1216"/>
                    </a:lnTo>
                    <a:lnTo>
                      <a:pt x="1226" y="1223"/>
                    </a:lnTo>
                    <a:lnTo>
                      <a:pt x="1226" y="1223"/>
                    </a:lnTo>
                    <a:lnTo>
                      <a:pt x="1222" y="1227"/>
                    </a:lnTo>
                    <a:lnTo>
                      <a:pt x="1219" y="1230"/>
                    </a:lnTo>
                    <a:lnTo>
                      <a:pt x="1215" y="1232"/>
                    </a:lnTo>
                    <a:lnTo>
                      <a:pt x="1210" y="1233"/>
                    </a:lnTo>
                    <a:lnTo>
                      <a:pt x="1210" y="1233"/>
                    </a:lnTo>
                    <a:lnTo>
                      <a:pt x="1208" y="1232"/>
                    </a:lnTo>
                    <a:lnTo>
                      <a:pt x="1208" y="1232"/>
                    </a:lnTo>
                    <a:lnTo>
                      <a:pt x="1188" y="1231"/>
                    </a:lnTo>
                    <a:lnTo>
                      <a:pt x="1167" y="1231"/>
                    </a:lnTo>
                    <a:lnTo>
                      <a:pt x="1167" y="1231"/>
                    </a:lnTo>
                    <a:lnTo>
                      <a:pt x="1137" y="1232"/>
                    </a:lnTo>
                    <a:lnTo>
                      <a:pt x="1106" y="1233"/>
                    </a:lnTo>
                    <a:lnTo>
                      <a:pt x="1046" y="1239"/>
                    </a:lnTo>
                    <a:lnTo>
                      <a:pt x="1046" y="1239"/>
                    </a:lnTo>
                    <a:lnTo>
                      <a:pt x="1000" y="1244"/>
                    </a:lnTo>
                    <a:lnTo>
                      <a:pt x="1000" y="1244"/>
                    </a:lnTo>
                    <a:lnTo>
                      <a:pt x="997" y="1244"/>
                    </a:lnTo>
                    <a:lnTo>
                      <a:pt x="997" y="1244"/>
                    </a:lnTo>
                    <a:close/>
                    <a:moveTo>
                      <a:pt x="43" y="65"/>
                    </a:moveTo>
                    <a:lnTo>
                      <a:pt x="43" y="65"/>
                    </a:lnTo>
                    <a:lnTo>
                      <a:pt x="45" y="117"/>
                    </a:lnTo>
                    <a:lnTo>
                      <a:pt x="45" y="117"/>
                    </a:lnTo>
                    <a:lnTo>
                      <a:pt x="46" y="162"/>
                    </a:lnTo>
                    <a:lnTo>
                      <a:pt x="47" y="208"/>
                    </a:lnTo>
                    <a:lnTo>
                      <a:pt x="47" y="218"/>
                    </a:lnTo>
                    <a:lnTo>
                      <a:pt x="66" y="221"/>
                    </a:lnTo>
                    <a:lnTo>
                      <a:pt x="66" y="221"/>
                    </a:lnTo>
                    <a:lnTo>
                      <a:pt x="166" y="240"/>
                    </a:lnTo>
                    <a:lnTo>
                      <a:pt x="215" y="249"/>
                    </a:lnTo>
                    <a:lnTo>
                      <a:pt x="265" y="259"/>
                    </a:lnTo>
                    <a:lnTo>
                      <a:pt x="314" y="271"/>
                    </a:lnTo>
                    <a:lnTo>
                      <a:pt x="362" y="283"/>
                    </a:lnTo>
                    <a:lnTo>
                      <a:pt x="411" y="297"/>
                    </a:lnTo>
                    <a:lnTo>
                      <a:pt x="457" y="313"/>
                    </a:lnTo>
                    <a:lnTo>
                      <a:pt x="504" y="332"/>
                    </a:lnTo>
                    <a:lnTo>
                      <a:pt x="526" y="341"/>
                    </a:lnTo>
                    <a:lnTo>
                      <a:pt x="548" y="352"/>
                    </a:lnTo>
                    <a:lnTo>
                      <a:pt x="571" y="363"/>
                    </a:lnTo>
                    <a:lnTo>
                      <a:pt x="592" y="375"/>
                    </a:lnTo>
                    <a:lnTo>
                      <a:pt x="613" y="387"/>
                    </a:lnTo>
                    <a:lnTo>
                      <a:pt x="634" y="401"/>
                    </a:lnTo>
                    <a:lnTo>
                      <a:pt x="654" y="414"/>
                    </a:lnTo>
                    <a:lnTo>
                      <a:pt x="675" y="430"/>
                    </a:lnTo>
                    <a:lnTo>
                      <a:pt x="695" y="445"/>
                    </a:lnTo>
                    <a:lnTo>
                      <a:pt x="713" y="462"/>
                    </a:lnTo>
                    <a:lnTo>
                      <a:pt x="732" y="479"/>
                    </a:lnTo>
                    <a:lnTo>
                      <a:pt x="750" y="498"/>
                    </a:lnTo>
                    <a:lnTo>
                      <a:pt x="768" y="516"/>
                    </a:lnTo>
                    <a:lnTo>
                      <a:pt x="786" y="537"/>
                    </a:lnTo>
                    <a:lnTo>
                      <a:pt x="786" y="537"/>
                    </a:lnTo>
                    <a:lnTo>
                      <a:pt x="813" y="573"/>
                    </a:lnTo>
                    <a:lnTo>
                      <a:pt x="839" y="609"/>
                    </a:lnTo>
                    <a:lnTo>
                      <a:pt x="862" y="646"/>
                    </a:lnTo>
                    <a:lnTo>
                      <a:pt x="884" y="683"/>
                    </a:lnTo>
                    <a:lnTo>
                      <a:pt x="902" y="719"/>
                    </a:lnTo>
                    <a:lnTo>
                      <a:pt x="918" y="756"/>
                    </a:lnTo>
                    <a:lnTo>
                      <a:pt x="931" y="792"/>
                    </a:lnTo>
                    <a:lnTo>
                      <a:pt x="943" y="829"/>
                    </a:lnTo>
                    <a:lnTo>
                      <a:pt x="943" y="829"/>
                    </a:lnTo>
                    <a:lnTo>
                      <a:pt x="949" y="856"/>
                    </a:lnTo>
                    <a:lnTo>
                      <a:pt x="954" y="884"/>
                    </a:lnTo>
                    <a:lnTo>
                      <a:pt x="958" y="912"/>
                    </a:lnTo>
                    <a:lnTo>
                      <a:pt x="961" y="939"/>
                    </a:lnTo>
                    <a:lnTo>
                      <a:pt x="964" y="967"/>
                    </a:lnTo>
                    <a:lnTo>
                      <a:pt x="965" y="994"/>
                    </a:lnTo>
                    <a:lnTo>
                      <a:pt x="968" y="1048"/>
                    </a:lnTo>
                    <a:lnTo>
                      <a:pt x="968" y="1048"/>
                    </a:lnTo>
                    <a:lnTo>
                      <a:pt x="971" y="1120"/>
                    </a:lnTo>
                    <a:lnTo>
                      <a:pt x="975" y="1157"/>
                    </a:lnTo>
                    <a:lnTo>
                      <a:pt x="979" y="1193"/>
                    </a:lnTo>
                    <a:lnTo>
                      <a:pt x="981" y="1208"/>
                    </a:lnTo>
                    <a:lnTo>
                      <a:pt x="995" y="1203"/>
                    </a:lnTo>
                    <a:lnTo>
                      <a:pt x="995" y="1203"/>
                    </a:lnTo>
                    <a:lnTo>
                      <a:pt x="1002" y="1201"/>
                    </a:lnTo>
                    <a:lnTo>
                      <a:pt x="1002" y="1201"/>
                    </a:lnTo>
                    <a:lnTo>
                      <a:pt x="1048" y="1197"/>
                    </a:lnTo>
                    <a:lnTo>
                      <a:pt x="1048" y="1197"/>
                    </a:lnTo>
                    <a:lnTo>
                      <a:pt x="1104" y="1192"/>
                    </a:lnTo>
                    <a:lnTo>
                      <a:pt x="1132" y="1190"/>
                    </a:lnTo>
                    <a:lnTo>
                      <a:pt x="1159" y="1189"/>
                    </a:lnTo>
                    <a:lnTo>
                      <a:pt x="1174" y="1189"/>
                    </a:lnTo>
                    <a:lnTo>
                      <a:pt x="1172" y="1175"/>
                    </a:lnTo>
                    <a:lnTo>
                      <a:pt x="1172" y="1175"/>
                    </a:lnTo>
                    <a:lnTo>
                      <a:pt x="1162" y="1087"/>
                    </a:lnTo>
                    <a:lnTo>
                      <a:pt x="1162" y="1087"/>
                    </a:lnTo>
                    <a:lnTo>
                      <a:pt x="1151" y="994"/>
                    </a:lnTo>
                    <a:lnTo>
                      <a:pt x="1146" y="947"/>
                    </a:lnTo>
                    <a:lnTo>
                      <a:pt x="1138" y="901"/>
                    </a:lnTo>
                    <a:lnTo>
                      <a:pt x="1130" y="855"/>
                    </a:lnTo>
                    <a:lnTo>
                      <a:pt x="1118" y="810"/>
                    </a:lnTo>
                    <a:lnTo>
                      <a:pt x="1112" y="787"/>
                    </a:lnTo>
                    <a:lnTo>
                      <a:pt x="1106" y="764"/>
                    </a:lnTo>
                    <a:lnTo>
                      <a:pt x="1097" y="743"/>
                    </a:lnTo>
                    <a:lnTo>
                      <a:pt x="1089" y="721"/>
                    </a:lnTo>
                    <a:lnTo>
                      <a:pt x="1089" y="721"/>
                    </a:lnTo>
                    <a:lnTo>
                      <a:pt x="1078" y="693"/>
                    </a:lnTo>
                    <a:lnTo>
                      <a:pt x="1065" y="665"/>
                    </a:lnTo>
                    <a:lnTo>
                      <a:pt x="1052" y="638"/>
                    </a:lnTo>
                    <a:lnTo>
                      <a:pt x="1039" y="612"/>
                    </a:lnTo>
                    <a:lnTo>
                      <a:pt x="1024" y="586"/>
                    </a:lnTo>
                    <a:lnTo>
                      <a:pt x="1010" y="561"/>
                    </a:lnTo>
                    <a:lnTo>
                      <a:pt x="993" y="536"/>
                    </a:lnTo>
                    <a:lnTo>
                      <a:pt x="978" y="511"/>
                    </a:lnTo>
                    <a:lnTo>
                      <a:pt x="960" y="487"/>
                    </a:lnTo>
                    <a:lnTo>
                      <a:pt x="943" y="465"/>
                    </a:lnTo>
                    <a:lnTo>
                      <a:pt x="924" y="442"/>
                    </a:lnTo>
                    <a:lnTo>
                      <a:pt x="905" y="420"/>
                    </a:lnTo>
                    <a:lnTo>
                      <a:pt x="886" y="399"/>
                    </a:lnTo>
                    <a:lnTo>
                      <a:pt x="866" y="378"/>
                    </a:lnTo>
                    <a:lnTo>
                      <a:pt x="845" y="358"/>
                    </a:lnTo>
                    <a:lnTo>
                      <a:pt x="825" y="340"/>
                    </a:lnTo>
                    <a:lnTo>
                      <a:pt x="825" y="340"/>
                    </a:lnTo>
                    <a:lnTo>
                      <a:pt x="786" y="307"/>
                    </a:lnTo>
                    <a:lnTo>
                      <a:pt x="743" y="273"/>
                    </a:lnTo>
                    <a:lnTo>
                      <a:pt x="719" y="256"/>
                    </a:lnTo>
                    <a:lnTo>
                      <a:pt x="696" y="239"/>
                    </a:lnTo>
                    <a:lnTo>
                      <a:pt x="671" y="222"/>
                    </a:lnTo>
                    <a:lnTo>
                      <a:pt x="645" y="206"/>
                    </a:lnTo>
                    <a:lnTo>
                      <a:pt x="619" y="190"/>
                    </a:lnTo>
                    <a:lnTo>
                      <a:pt x="591" y="176"/>
                    </a:lnTo>
                    <a:lnTo>
                      <a:pt x="565" y="161"/>
                    </a:lnTo>
                    <a:lnTo>
                      <a:pt x="536" y="148"/>
                    </a:lnTo>
                    <a:lnTo>
                      <a:pt x="507" y="135"/>
                    </a:lnTo>
                    <a:lnTo>
                      <a:pt x="478" y="124"/>
                    </a:lnTo>
                    <a:lnTo>
                      <a:pt x="449" y="115"/>
                    </a:lnTo>
                    <a:lnTo>
                      <a:pt x="419" y="106"/>
                    </a:lnTo>
                    <a:lnTo>
                      <a:pt x="419" y="106"/>
                    </a:lnTo>
                    <a:lnTo>
                      <a:pt x="389" y="100"/>
                    </a:lnTo>
                    <a:lnTo>
                      <a:pt x="359" y="94"/>
                    </a:lnTo>
                    <a:lnTo>
                      <a:pt x="299" y="84"/>
                    </a:lnTo>
                    <a:lnTo>
                      <a:pt x="240" y="75"/>
                    </a:lnTo>
                    <a:lnTo>
                      <a:pt x="181" y="68"/>
                    </a:lnTo>
                    <a:lnTo>
                      <a:pt x="181" y="68"/>
                    </a:lnTo>
                    <a:lnTo>
                      <a:pt x="119" y="61"/>
                    </a:lnTo>
                    <a:lnTo>
                      <a:pt x="56" y="53"/>
                    </a:lnTo>
                    <a:lnTo>
                      <a:pt x="42" y="50"/>
                    </a:lnTo>
                    <a:lnTo>
                      <a:pt x="43" y="6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14" name="chenying0907 5"/>
          <p:cNvGrpSpPr/>
          <p:nvPr/>
        </p:nvGrpSpPr>
        <p:grpSpPr>
          <a:xfrm>
            <a:off x="4572509" y="1725331"/>
            <a:ext cx="1450867" cy="1465933"/>
            <a:chOff x="4572038" y="2317937"/>
            <a:chExt cx="1451315" cy="1465933"/>
          </a:xfrm>
        </p:grpSpPr>
        <p:sp>
          <p:nvSpPr>
            <p:cNvPr id="169" name="椭圆 31"/>
            <p:cNvSpPr/>
            <p:nvPr/>
          </p:nvSpPr>
          <p:spPr>
            <a:xfrm rot="15654318">
              <a:off x="4564729" y="2325246"/>
              <a:ext cx="1465933" cy="1451315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</a:gdLst>
              <a:ahLst/>
              <a:cxnLst>
                <a:cxn ang="0">
                  <a:pos x="connsiteX0-321" y="connsiteY0-322"/>
                </a:cxn>
                <a:cxn ang="0">
                  <a:pos x="connsiteX1-323" y="connsiteY1-324"/>
                </a:cxn>
                <a:cxn ang="0">
                  <a:pos x="connsiteX2-325" y="connsiteY2-326"/>
                </a:cxn>
                <a:cxn ang="0">
                  <a:pos x="connsiteX3-327" y="connsiteY3-328"/>
                </a:cxn>
                <a:cxn ang="0">
                  <a:pos x="connsiteX4-329" y="connsiteY4-330"/>
                </a:cxn>
                <a:cxn ang="0">
                  <a:pos x="connsiteX5-331" y="connsiteY5-332"/>
                </a:cxn>
              </a:cxnLst>
              <a:rect l="l" t="t" r="r" b="b"/>
              <a:pathLst>
                <a:path w="660438" h="653852">
                  <a:moveTo>
                    <a:pt x="128078" y="64927"/>
                  </a:moveTo>
                  <a:cubicBezTo>
                    <a:pt x="200406" y="22404"/>
                    <a:pt x="266694" y="-24807"/>
                    <a:pt x="410712" y="15051"/>
                  </a:cubicBezTo>
                  <a:cubicBezTo>
                    <a:pt x="554730" y="54909"/>
                    <a:pt x="671038" y="190221"/>
                    <a:pt x="659670" y="337329"/>
                  </a:cubicBezTo>
                  <a:cubicBezTo>
                    <a:pt x="648302" y="484437"/>
                    <a:pt x="512709" y="653852"/>
                    <a:pt x="331423" y="653852"/>
                  </a:cubicBezTo>
                  <a:cubicBezTo>
                    <a:pt x="150137" y="653852"/>
                    <a:pt x="14721" y="457153"/>
                    <a:pt x="3176" y="337329"/>
                  </a:cubicBezTo>
                  <a:cubicBezTo>
                    <a:pt x="-8369" y="217505"/>
                    <a:pt x="11590" y="209227"/>
                    <a:pt x="62645" y="134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accent2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82" tIns="60941" rIns="121882" bIns="60941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rgbClr val="605448"/>
                </a:solidFill>
              </a:endParaRPr>
            </a:p>
          </p:txBody>
        </p:sp>
        <p:grpSp>
          <p:nvGrpSpPr>
            <p:cNvPr id="15" name="chenying0907 279"/>
            <p:cNvGrpSpPr/>
            <p:nvPr/>
          </p:nvGrpSpPr>
          <p:grpSpPr>
            <a:xfrm>
              <a:off x="4928436" y="2645937"/>
              <a:ext cx="774866" cy="794236"/>
              <a:chOff x="3282950" y="1154113"/>
              <a:chExt cx="698501" cy="715963"/>
            </a:xfrm>
            <a:solidFill>
              <a:srgbClr val="005188"/>
            </a:solidFill>
          </p:grpSpPr>
          <p:sp>
            <p:nvSpPr>
              <p:cNvPr id="281" name="chenying0907 905"/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2" name="chenying0907 906"/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3" name="chenying0907 907"/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4" name="chenying0907 908"/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5" name="chenying0907 909"/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6" name="chenying0907 910"/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7" name="chenying0907 911"/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8" name="chenying0907 912"/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9" name="chenying0907 913"/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0" name="chenying0907 914"/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1" name="chenying0907 915"/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2" name="chenying0907 916"/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3" name="chenying0907 917"/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4" name="chenying0907 918"/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5" name="chenying0907 919"/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6" name="chenying0907 920"/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7" name="chenying0907 921"/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8" name="chenying0907 922"/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9" name="chenying0907 923"/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0" name="chenying0907 924"/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1" name="chenying0907 925"/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2" name="chenying0907 926"/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3" name="chenying0907 927"/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2"/>
                </a:solidFill>
                <a:round/>
              </a:ln>
            </p:spPr>
            <p:txBody>
              <a:bodyPr vert="horz" wrap="square" lIns="162510" tIns="81255" rIns="162510" bIns="81255" numCol="1" anchor="t" anchorCtr="0" compatLnSpc="1"/>
              <a:lstStyle/>
              <a:p>
                <a:endParaRPr lang="zh-CN" altLang="en-US" sz="2400" dirty="0">
                  <a:solidFill>
                    <a:srgbClr val="605448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212786" y="151103"/>
            <a:ext cx="4595188" cy="635316"/>
            <a:chOff x="1771081" y="-98892"/>
            <a:chExt cx="5883214" cy="635316"/>
          </a:xfrm>
        </p:grpSpPr>
        <p:sp>
          <p:nvSpPr>
            <p:cNvPr id="166" name="文本框 165"/>
            <p:cNvSpPr txBox="1"/>
            <p:nvPr/>
          </p:nvSpPr>
          <p:spPr>
            <a:xfrm flipH="1">
              <a:off x="2795857" y="-98892"/>
              <a:ext cx="3668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282425"/>
                  </a:solidFill>
                  <a:latin typeface="+mn-ea"/>
                </a:rPr>
                <a:t>项目展示</a:t>
              </a:r>
              <a:endParaRPr lang="zh-CN" altLang="en-US" sz="3200" dirty="0">
                <a:solidFill>
                  <a:srgbClr val="282425"/>
                </a:solidFill>
                <a:latin typeface="+mn-ea"/>
                <a:ea typeface="+mn-ea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1771081" y="77061"/>
              <a:ext cx="5883214" cy="459363"/>
              <a:chOff x="3128247" y="5228629"/>
              <a:chExt cx="5883214" cy="459363"/>
            </a:xfrm>
          </p:grpSpPr>
          <p:sp>
            <p:nvSpPr>
              <p:cNvPr id="168" name="Freeform 34"/>
              <p:cNvSpPr>
                <a:spLocks noEditPoints="1"/>
              </p:cNvSpPr>
              <p:nvPr/>
            </p:nvSpPr>
            <p:spPr bwMode="auto">
              <a:xfrm>
                <a:off x="8218067" y="5228629"/>
                <a:ext cx="793394" cy="459363"/>
              </a:xfrm>
              <a:custGeom>
                <a:avLst/>
                <a:gdLst>
                  <a:gd name="T0" fmla="*/ 97 w 97"/>
                  <a:gd name="T1" fmla="*/ 16 h 63"/>
                  <a:gd name="T2" fmla="*/ 90 w 97"/>
                  <a:gd name="T3" fmla="*/ 22 h 63"/>
                  <a:gd name="T4" fmla="*/ 75 w 97"/>
                  <a:gd name="T5" fmla="*/ 33 h 63"/>
                  <a:gd name="T6" fmla="*/ 46 w 97"/>
                  <a:gd name="T7" fmla="*/ 51 h 63"/>
                  <a:gd name="T8" fmla="*/ 29 w 97"/>
                  <a:gd name="T9" fmla="*/ 63 h 63"/>
                  <a:gd name="T10" fmla="*/ 26 w 97"/>
                  <a:gd name="T11" fmla="*/ 62 h 63"/>
                  <a:gd name="T12" fmla="*/ 16 w 97"/>
                  <a:gd name="T13" fmla="*/ 47 h 63"/>
                  <a:gd name="T14" fmla="*/ 2 w 97"/>
                  <a:gd name="T15" fmla="*/ 48 h 63"/>
                  <a:gd name="T16" fmla="*/ 10 w 97"/>
                  <a:gd name="T17" fmla="*/ 28 h 63"/>
                  <a:gd name="T18" fmla="*/ 10 w 97"/>
                  <a:gd name="T19" fmla="*/ 26 h 63"/>
                  <a:gd name="T20" fmla="*/ 18 w 97"/>
                  <a:gd name="T21" fmla="*/ 0 h 63"/>
                  <a:gd name="T22" fmla="*/ 40 w 97"/>
                  <a:gd name="T23" fmla="*/ 5 h 63"/>
                  <a:gd name="T24" fmla="*/ 75 w 97"/>
                  <a:gd name="T25" fmla="*/ 13 h 63"/>
                  <a:gd name="T26" fmla="*/ 94 w 97"/>
                  <a:gd name="T27" fmla="*/ 15 h 63"/>
                  <a:gd name="T28" fmla="*/ 97 w 97"/>
                  <a:gd name="T29" fmla="*/ 16 h 63"/>
                  <a:gd name="T30" fmla="*/ 20 w 97"/>
                  <a:gd name="T31" fmla="*/ 3 h 63"/>
                  <a:gd name="T32" fmla="*/ 16 w 97"/>
                  <a:gd name="T33" fmla="*/ 18 h 63"/>
                  <a:gd name="T34" fmla="*/ 14 w 97"/>
                  <a:gd name="T35" fmla="*/ 26 h 63"/>
                  <a:gd name="T36" fmla="*/ 65 w 97"/>
                  <a:gd name="T37" fmla="*/ 20 h 63"/>
                  <a:gd name="T38" fmla="*/ 86 w 97"/>
                  <a:gd name="T39" fmla="*/ 17 h 63"/>
                  <a:gd name="T40" fmla="*/ 20 w 97"/>
                  <a:gd name="T41" fmla="*/ 3 h 63"/>
                  <a:gd name="T42" fmla="*/ 14 w 97"/>
                  <a:gd name="T43" fmla="*/ 38 h 63"/>
                  <a:gd name="T44" fmla="*/ 28 w 97"/>
                  <a:gd name="T45" fmla="*/ 60 h 63"/>
                  <a:gd name="T46" fmla="*/ 82 w 97"/>
                  <a:gd name="T47" fmla="*/ 24 h 63"/>
                  <a:gd name="T48" fmla="*/ 82 w 97"/>
                  <a:gd name="T49" fmla="*/ 23 h 63"/>
                  <a:gd name="T50" fmla="*/ 14 w 97"/>
                  <a:gd name="T51" fmla="*/ 38 h 63"/>
                  <a:gd name="T52" fmla="*/ 13 w 97"/>
                  <a:gd name="T53" fmla="*/ 29 h 63"/>
                  <a:gd name="T54" fmla="*/ 7 w 97"/>
                  <a:gd name="T55" fmla="*/ 40 h 63"/>
                  <a:gd name="T56" fmla="*/ 12 w 97"/>
                  <a:gd name="T57" fmla="*/ 35 h 63"/>
                  <a:gd name="T58" fmla="*/ 15 w 97"/>
                  <a:gd name="T59" fmla="*/ 36 h 63"/>
                  <a:gd name="T60" fmla="*/ 57 w 97"/>
                  <a:gd name="T61" fmla="*/ 27 h 63"/>
                  <a:gd name="T62" fmla="*/ 77 w 97"/>
                  <a:gd name="T63" fmla="*/ 21 h 63"/>
                  <a:gd name="T64" fmla="*/ 13 w 97"/>
                  <a:gd name="T65" fmla="*/ 29 h 63"/>
                  <a:gd name="T66" fmla="*/ 6 w 97"/>
                  <a:gd name="T67" fmla="*/ 45 h 63"/>
                  <a:gd name="T68" fmla="*/ 14 w 97"/>
                  <a:gd name="T69" fmla="*/ 44 h 63"/>
                  <a:gd name="T70" fmla="*/ 11 w 97"/>
                  <a:gd name="T71" fmla="*/ 39 h 63"/>
                  <a:gd name="T72" fmla="*/ 6 w 97"/>
                  <a:gd name="T73" fmla="*/ 4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7" h="63">
                    <a:moveTo>
                      <a:pt x="97" y="16"/>
                    </a:moveTo>
                    <a:cubicBezTo>
                      <a:pt x="96" y="20"/>
                      <a:pt x="92" y="19"/>
                      <a:pt x="90" y="22"/>
                    </a:cubicBezTo>
                    <a:cubicBezTo>
                      <a:pt x="85" y="24"/>
                      <a:pt x="80" y="29"/>
                      <a:pt x="75" y="33"/>
                    </a:cubicBezTo>
                    <a:cubicBezTo>
                      <a:pt x="65" y="38"/>
                      <a:pt x="56" y="45"/>
                      <a:pt x="46" y="51"/>
                    </a:cubicBezTo>
                    <a:cubicBezTo>
                      <a:pt x="40" y="54"/>
                      <a:pt x="35" y="58"/>
                      <a:pt x="29" y="63"/>
                    </a:cubicBezTo>
                    <a:cubicBezTo>
                      <a:pt x="28" y="62"/>
                      <a:pt x="27" y="62"/>
                      <a:pt x="26" y="62"/>
                    </a:cubicBezTo>
                    <a:cubicBezTo>
                      <a:pt x="22" y="57"/>
                      <a:pt x="20" y="52"/>
                      <a:pt x="16" y="47"/>
                    </a:cubicBezTo>
                    <a:cubicBezTo>
                      <a:pt x="12" y="47"/>
                      <a:pt x="6" y="49"/>
                      <a:pt x="2" y="48"/>
                    </a:cubicBezTo>
                    <a:cubicBezTo>
                      <a:pt x="0" y="42"/>
                      <a:pt x="7" y="35"/>
                      <a:pt x="10" y="28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3" y="17"/>
                      <a:pt x="15" y="8"/>
                      <a:pt x="18" y="0"/>
                    </a:cubicBezTo>
                    <a:cubicBezTo>
                      <a:pt x="25" y="0"/>
                      <a:pt x="33" y="4"/>
                      <a:pt x="40" y="5"/>
                    </a:cubicBezTo>
                    <a:cubicBezTo>
                      <a:pt x="51" y="8"/>
                      <a:pt x="63" y="10"/>
                      <a:pt x="75" y="13"/>
                    </a:cubicBezTo>
                    <a:cubicBezTo>
                      <a:pt x="81" y="13"/>
                      <a:pt x="88" y="15"/>
                      <a:pt x="94" y="15"/>
                    </a:cubicBezTo>
                    <a:cubicBezTo>
                      <a:pt x="95" y="15"/>
                      <a:pt x="96" y="14"/>
                      <a:pt x="97" y="16"/>
                    </a:cubicBezTo>
                    <a:close/>
                    <a:moveTo>
                      <a:pt x="20" y="3"/>
                    </a:moveTo>
                    <a:cubicBezTo>
                      <a:pt x="18" y="8"/>
                      <a:pt x="16" y="13"/>
                      <a:pt x="16" y="18"/>
                    </a:cubicBezTo>
                    <a:cubicBezTo>
                      <a:pt x="15" y="21"/>
                      <a:pt x="13" y="23"/>
                      <a:pt x="14" y="26"/>
                    </a:cubicBezTo>
                    <a:cubicBezTo>
                      <a:pt x="31" y="24"/>
                      <a:pt x="48" y="21"/>
                      <a:pt x="65" y="20"/>
                    </a:cubicBezTo>
                    <a:cubicBezTo>
                      <a:pt x="72" y="18"/>
                      <a:pt x="80" y="19"/>
                      <a:pt x="86" y="17"/>
                    </a:cubicBezTo>
                    <a:cubicBezTo>
                      <a:pt x="64" y="14"/>
                      <a:pt x="41" y="7"/>
                      <a:pt x="20" y="3"/>
                    </a:cubicBezTo>
                    <a:close/>
                    <a:moveTo>
                      <a:pt x="14" y="38"/>
                    </a:moveTo>
                    <a:cubicBezTo>
                      <a:pt x="19" y="45"/>
                      <a:pt x="22" y="53"/>
                      <a:pt x="28" y="60"/>
                    </a:cubicBezTo>
                    <a:cubicBezTo>
                      <a:pt x="46" y="48"/>
                      <a:pt x="64" y="37"/>
                      <a:pt x="82" y="24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59" y="29"/>
                      <a:pt x="37" y="35"/>
                      <a:pt x="14" y="38"/>
                    </a:cubicBezTo>
                    <a:close/>
                    <a:moveTo>
                      <a:pt x="13" y="29"/>
                    </a:moveTo>
                    <a:cubicBezTo>
                      <a:pt x="11" y="33"/>
                      <a:pt x="8" y="37"/>
                      <a:pt x="7" y="40"/>
                    </a:cubicBezTo>
                    <a:cubicBezTo>
                      <a:pt x="9" y="39"/>
                      <a:pt x="9" y="36"/>
                      <a:pt x="12" y="35"/>
                    </a:cubicBezTo>
                    <a:cubicBezTo>
                      <a:pt x="13" y="35"/>
                      <a:pt x="14" y="35"/>
                      <a:pt x="15" y="36"/>
                    </a:cubicBezTo>
                    <a:cubicBezTo>
                      <a:pt x="29" y="33"/>
                      <a:pt x="43" y="30"/>
                      <a:pt x="57" y="27"/>
                    </a:cubicBezTo>
                    <a:cubicBezTo>
                      <a:pt x="64" y="24"/>
                      <a:pt x="70" y="23"/>
                      <a:pt x="77" y="21"/>
                    </a:cubicBezTo>
                    <a:cubicBezTo>
                      <a:pt x="55" y="23"/>
                      <a:pt x="34" y="25"/>
                      <a:pt x="13" y="29"/>
                    </a:cubicBezTo>
                    <a:close/>
                    <a:moveTo>
                      <a:pt x="6" y="45"/>
                    </a:moveTo>
                    <a:cubicBezTo>
                      <a:pt x="9" y="46"/>
                      <a:pt x="12" y="44"/>
                      <a:pt x="14" y="44"/>
                    </a:cubicBezTo>
                    <a:cubicBezTo>
                      <a:pt x="13" y="42"/>
                      <a:pt x="13" y="41"/>
                      <a:pt x="11" y="39"/>
                    </a:cubicBezTo>
                    <a:cubicBezTo>
                      <a:pt x="10" y="41"/>
                      <a:pt x="8" y="43"/>
                      <a:pt x="6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00" dirty="0"/>
              </a:p>
            </p:txBody>
          </p:sp>
          <p:sp>
            <p:nvSpPr>
              <p:cNvPr id="173" name="任意多边形 98"/>
              <p:cNvSpPr/>
              <p:nvPr/>
            </p:nvSpPr>
            <p:spPr>
              <a:xfrm>
                <a:off x="3832300" y="5257753"/>
                <a:ext cx="4403334" cy="401116"/>
              </a:xfrm>
              <a:custGeom>
                <a:avLst/>
                <a:gdLst>
                  <a:gd name="connsiteX0" fmla="*/ 0 w 6766560"/>
                  <a:gd name="connsiteY0" fmla="*/ 39809 h 361457"/>
                  <a:gd name="connsiteX1" fmla="*/ 4411980 w 6766560"/>
                  <a:gd name="connsiteY1" fmla="*/ 28379 h 361457"/>
                  <a:gd name="connsiteX2" fmla="*/ 4023360 w 6766560"/>
                  <a:gd name="connsiteY2" fmla="*/ 359849 h 361457"/>
                  <a:gd name="connsiteX3" fmla="*/ 6766560 w 6766560"/>
                  <a:gd name="connsiteY3" fmla="*/ 131249 h 361457"/>
                  <a:gd name="connsiteX0-1" fmla="*/ 0 w 6766560"/>
                  <a:gd name="connsiteY0-2" fmla="*/ 75291 h 398381"/>
                  <a:gd name="connsiteX1-3" fmla="*/ 4369154 w 6766560"/>
                  <a:gd name="connsiteY1-4" fmla="*/ 18141 h 398381"/>
                  <a:gd name="connsiteX2-5" fmla="*/ 4023360 w 6766560"/>
                  <a:gd name="connsiteY2-6" fmla="*/ 395331 h 398381"/>
                  <a:gd name="connsiteX3-7" fmla="*/ 6766560 w 6766560"/>
                  <a:gd name="connsiteY3-8" fmla="*/ 166731 h 398381"/>
                  <a:gd name="connsiteX0-9" fmla="*/ 0 w 6766560"/>
                  <a:gd name="connsiteY0-10" fmla="*/ 71354 h 339035"/>
                  <a:gd name="connsiteX1-11" fmla="*/ 4369154 w 6766560"/>
                  <a:gd name="connsiteY1-12" fmla="*/ 14204 h 339035"/>
                  <a:gd name="connsiteX2-13" fmla="*/ 4351696 w 6766560"/>
                  <a:gd name="connsiteY2-14" fmla="*/ 334244 h 339035"/>
                  <a:gd name="connsiteX3-15" fmla="*/ 6766560 w 6766560"/>
                  <a:gd name="connsiteY3-16" fmla="*/ 162794 h 339035"/>
                  <a:gd name="connsiteX0-17" fmla="*/ 0 w 7194823"/>
                  <a:gd name="connsiteY0-18" fmla="*/ 71354 h 334304"/>
                  <a:gd name="connsiteX1-19" fmla="*/ 4369154 w 7194823"/>
                  <a:gd name="connsiteY1-20" fmla="*/ 14204 h 334304"/>
                  <a:gd name="connsiteX2-21" fmla="*/ 4351696 w 7194823"/>
                  <a:gd name="connsiteY2-22" fmla="*/ 334244 h 334304"/>
                  <a:gd name="connsiteX3-23" fmla="*/ 7194823 w 7194823"/>
                  <a:gd name="connsiteY3-24" fmla="*/ 37064 h 334304"/>
                  <a:gd name="connsiteX0-25" fmla="*/ 0 w 7194823"/>
                  <a:gd name="connsiteY0-26" fmla="*/ 72918 h 358721"/>
                  <a:gd name="connsiteX1-27" fmla="*/ 4369154 w 7194823"/>
                  <a:gd name="connsiteY1-28" fmla="*/ 15768 h 358721"/>
                  <a:gd name="connsiteX2-29" fmla="*/ 4051911 w 7194823"/>
                  <a:gd name="connsiteY2-30" fmla="*/ 358668 h 358721"/>
                  <a:gd name="connsiteX3-31" fmla="*/ 7194823 w 7194823"/>
                  <a:gd name="connsiteY3-32" fmla="*/ 38628 h 358721"/>
                  <a:gd name="connsiteX0-33" fmla="*/ 0 w 6454042"/>
                  <a:gd name="connsiteY0-34" fmla="*/ 72918 h 359955"/>
                  <a:gd name="connsiteX1-35" fmla="*/ 4369154 w 6454042"/>
                  <a:gd name="connsiteY1-36" fmla="*/ 15768 h 359955"/>
                  <a:gd name="connsiteX2-37" fmla="*/ 4051911 w 6454042"/>
                  <a:gd name="connsiteY2-38" fmla="*/ 358668 h 359955"/>
                  <a:gd name="connsiteX3-39" fmla="*/ 6454042 w 6454042"/>
                  <a:gd name="connsiteY3-40" fmla="*/ 112769 h 359955"/>
                  <a:gd name="connsiteX0-41" fmla="*/ 0 w 6454042"/>
                  <a:gd name="connsiteY0-42" fmla="*/ 62493 h 349247"/>
                  <a:gd name="connsiteX1-43" fmla="*/ 4122228 w 6454042"/>
                  <a:gd name="connsiteY1-44" fmla="*/ 17700 h 349247"/>
                  <a:gd name="connsiteX2-45" fmla="*/ 4051911 w 6454042"/>
                  <a:gd name="connsiteY2-46" fmla="*/ 348243 h 349247"/>
                  <a:gd name="connsiteX3-47" fmla="*/ 6454042 w 6454042"/>
                  <a:gd name="connsiteY3-48" fmla="*/ 102344 h 349247"/>
                  <a:gd name="connsiteX0-49" fmla="*/ 0 w 4341830"/>
                  <a:gd name="connsiteY0-50" fmla="*/ 62493 h 348243"/>
                  <a:gd name="connsiteX1-51" fmla="*/ 4122228 w 4341830"/>
                  <a:gd name="connsiteY1-52" fmla="*/ 17700 h 348243"/>
                  <a:gd name="connsiteX2-53" fmla="*/ 4051911 w 4341830"/>
                  <a:gd name="connsiteY2-54" fmla="*/ 348243 h 348243"/>
                  <a:gd name="connsiteX0-55" fmla="*/ 0 w 4122228"/>
                  <a:gd name="connsiteY0-56" fmla="*/ 62493 h 62493"/>
                  <a:gd name="connsiteX1-57" fmla="*/ 4122228 w 4122228"/>
                  <a:gd name="connsiteY1-58" fmla="*/ 17700 h 62493"/>
                  <a:gd name="connsiteX0-59" fmla="*/ 0 w 4122228"/>
                  <a:gd name="connsiteY0-60" fmla="*/ 44793 h 66159"/>
                  <a:gd name="connsiteX1-61" fmla="*/ 4122228 w 4122228"/>
                  <a:gd name="connsiteY1-62" fmla="*/ 0 h 66159"/>
                  <a:gd name="connsiteX0-63" fmla="*/ 0 w 4245691"/>
                  <a:gd name="connsiteY0-64" fmla="*/ 156004 h 156004"/>
                  <a:gd name="connsiteX1-65" fmla="*/ 4245691 w 4245691"/>
                  <a:gd name="connsiteY1-66" fmla="*/ 0 h 156004"/>
                  <a:gd name="connsiteX0-67" fmla="*/ 0 w 4245691"/>
                  <a:gd name="connsiteY0-68" fmla="*/ 156004 h 163985"/>
                  <a:gd name="connsiteX1-69" fmla="*/ 4245691 w 4245691"/>
                  <a:gd name="connsiteY1-70" fmla="*/ 0 h 163985"/>
                  <a:gd name="connsiteX0-71" fmla="*/ 0 w 5449458"/>
                  <a:gd name="connsiteY0-72" fmla="*/ 143648 h 143648"/>
                  <a:gd name="connsiteX1-73" fmla="*/ 5449458 w 5449458"/>
                  <a:gd name="connsiteY1-74" fmla="*/ 0 h 143648"/>
                  <a:gd name="connsiteX0-75" fmla="*/ 0 w 5449458"/>
                  <a:gd name="connsiteY0-76" fmla="*/ 143648 h 260913"/>
                  <a:gd name="connsiteX1-77" fmla="*/ 1990356 w 5449458"/>
                  <a:gd name="connsiteY1-78" fmla="*/ 260339 h 260913"/>
                  <a:gd name="connsiteX2-79" fmla="*/ 5449458 w 5449458"/>
                  <a:gd name="connsiteY2-80" fmla="*/ 0 h 260913"/>
                  <a:gd name="connsiteX0-81" fmla="*/ 0 w 4693246"/>
                  <a:gd name="connsiteY0-82" fmla="*/ 169 h 463018"/>
                  <a:gd name="connsiteX1-83" fmla="*/ 1234144 w 4693246"/>
                  <a:gd name="connsiteY1-84" fmla="*/ 462849 h 463018"/>
                  <a:gd name="connsiteX2-85" fmla="*/ 4693246 w 4693246"/>
                  <a:gd name="connsiteY2-86" fmla="*/ 202510 h 463018"/>
                  <a:gd name="connsiteX0-87" fmla="*/ 153395 w 4846641"/>
                  <a:gd name="connsiteY0-88" fmla="*/ 0 h 462988"/>
                  <a:gd name="connsiteX1-89" fmla="*/ 1387539 w 4846641"/>
                  <a:gd name="connsiteY1-90" fmla="*/ 462680 h 462988"/>
                  <a:gd name="connsiteX2-91" fmla="*/ 4846641 w 4846641"/>
                  <a:gd name="connsiteY2-92" fmla="*/ 202341 h 462988"/>
                  <a:gd name="connsiteX0-93" fmla="*/ 212160 w 4457851"/>
                  <a:gd name="connsiteY0-94" fmla="*/ 0 h 462988"/>
                  <a:gd name="connsiteX1-95" fmla="*/ 998749 w 4457851"/>
                  <a:gd name="connsiteY1-96" fmla="*/ 462680 h 462988"/>
                  <a:gd name="connsiteX2-97" fmla="*/ 4457851 w 4457851"/>
                  <a:gd name="connsiteY2-98" fmla="*/ 202341 h 462988"/>
                  <a:gd name="connsiteX0-99" fmla="*/ 238795 w 4484486"/>
                  <a:gd name="connsiteY0-100" fmla="*/ 0 h 462868"/>
                  <a:gd name="connsiteX1-101" fmla="*/ 1025384 w 4484486"/>
                  <a:gd name="connsiteY1-102" fmla="*/ 462680 h 462868"/>
                  <a:gd name="connsiteX2-103" fmla="*/ 4484486 w 4484486"/>
                  <a:gd name="connsiteY2-104" fmla="*/ 202341 h 462868"/>
                  <a:gd name="connsiteX0-105" fmla="*/ 410770 w 4656461"/>
                  <a:gd name="connsiteY0-106" fmla="*/ 0 h 425815"/>
                  <a:gd name="connsiteX1-107" fmla="*/ 595476 w 4656461"/>
                  <a:gd name="connsiteY1-108" fmla="*/ 425610 h 425815"/>
                  <a:gd name="connsiteX2-109" fmla="*/ 4656461 w 4656461"/>
                  <a:gd name="connsiteY2-110" fmla="*/ 202341 h 425815"/>
                  <a:gd name="connsiteX0-111" fmla="*/ 410770 w 4656461"/>
                  <a:gd name="connsiteY0-112" fmla="*/ 0 h 364069"/>
                  <a:gd name="connsiteX1-113" fmla="*/ 595476 w 4656461"/>
                  <a:gd name="connsiteY1-114" fmla="*/ 363827 h 364069"/>
                  <a:gd name="connsiteX2-115" fmla="*/ 4656461 w 4656461"/>
                  <a:gd name="connsiteY2-116" fmla="*/ 202341 h 364069"/>
                  <a:gd name="connsiteX0-117" fmla="*/ 558636 w 4511100"/>
                  <a:gd name="connsiteY0-118" fmla="*/ 0 h 388767"/>
                  <a:gd name="connsiteX1-119" fmla="*/ 450115 w 4511100"/>
                  <a:gd name="connsiteY1-120" fmla="*/ 388541 h 388767"/>
                  <a:gd name="connsiteX2-121" fmla="*/ 4511100 w 4511100"/>
                  <a:gd name="connsiteY2-122" fmla="*/ 227055 h 388767"/>
                  <a:gd name="connsiteX0-123" fmla="*/ 445007 w 4613533"/>
                  <a:gd name="connsiteY0-124" fmla="*/ 0 h 413467"/>
                  <a:gd name="connsiteX1-125" fmla="*/ 552548 w 4613533"/>
                  <a:gd name="connsiteY1-126" fmla="*/ 413255 h 413467"/>
                  <a:gd name="connsiteX2-127" fmla="*/ 4613533 w 4613533"/>
                  <a:gd name="connsiteY2-128" fmla="*/ 251769 h 413467"/>
                  <a:gd name="connsiteX0-129" fmla="*/ 437894 w 4606420"/>
                  <a:gd name="connsiteY0-130" fmla="*/ 0 h 351722"/>
                  <a:gd name="connsiteX1-131" fmla="*/ 560868 w 4606420"/>
                  <a:gd name="connsiteY1-132" fmla="*/ 351471 h 351722"/>
                  <a:gd name="connsiteX2-133" fmla="*/ 4606420 w 4606420"/>
                  <a:gd name="connsiteY2-134" fmla="*/ 251769 h 351722"/>
                  <a:gd name="connsiteX0-135" fmla="*/ 424068 w 4592594"/>
                  <a:gd name="connsiteY0-136" fmla="*/ 0 h 401116"/>
                  <a:gd name="connsiteX1-137" fmla="*/ 577907 w 4592594"/>
                  <a:gd name="connsiteY1-138" fmla="*/ 400898 h 401116"/>
                  <a:gd name="connsiteX2-139" fmla="*/ 4592594 w 4592594"/>
                  <a:gd name="connsiteY2-140" fmla="*/ 251769 h 401116"/>
                  <a:gd name="connsiteX0-141" fmla="*/ 424068 w 4592594"/>
                  <a:gd name="connsiteY0-142" fmla="*/ 0 h 401116"/>
                  <a:gd name="connsiteX1-143" fmla="*/ 577907 w 4592594"/>
                  <a:gd name="connsiteY1-144" fmla="*/ 400898 h 401116"/>
                  <a:gd name="connsiteX2-145" fmla="*/ 4592594 w 4592594"/>
                  <a:gd name="connsiteY2-146" fmla="*/ 338266 h 401116"/>
                  <a:gd name="connsiteX0-147" fmla="*/ 391353 w 4638179"/>
                  <a:gd name="connsiteY0-148" fmla="*/ 0 h 401116"/>
                  <a:gd name="connsiteX1-149" fmla="*/ 623492 w 4638179"/>
                  <a:gd name="connsiteY1-150" fmla="*/ 400898 h 401116"/>
                  <a:gd name="connsiteX2-151" fmla="*/ 4638179 w 4638179"/>
                  <a:gd name="connsiteY2-152" fmla="*/ 338266 h 401116"/>
                  <a:gd name="connsiteX0-153" fmla="*/ 391353 w 4904398"/>
                  <a:gd name="connsiteY0-154" fmla="*/ 0 h 401116"/>
                  <a:gd name="connsiteX1-155" fmla="*/ 623492 w 4904398"/>
                  <a:gd name="connsiteY1-156" fmla="*/ 400898 h 401116"/>
                  <a:gd name="connsiteX2-157" fmla="*/ 4904398 w 4904398"/>
                  <a:gd name="connsiteY2-158" fmla="*/ 322224 h 40111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4904398" h="401116">
                    <a:moveTo>
                      <a:pt x="391353" y="0"/>
                    </a:moveTo>
                    <a:cubicBezTo>
                      <a:pt x="-226127" y="38897"/>
                      <a:pt x="-86259" y="411428"/>
                      <a:pt x="623492" y="400898"/>
                    </a:cubicBezTo>
                    <a:lnTo>
                      <a:pt x="4904398" y="322224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20" name="任意多边形 99"/>
              <p:cNvSpPr/>
              <p:nvPr/>
            </p:nvSpPr>
            <p:spPr>
              <a:xfrm>
                <a:off x="3128247" y="5286875"/>
                <a:ext cx="988875" cy="401117"/>
              </a:xfrm>
              <a:custGeom>
                <a:avLst/>
                <a:gdLst>
                  <a:gd name="connsiteX0" fmla="*/ 755361 w 755361"/>
                  <a:gd name="connsiteY0" fmla="*/ 383586 h 416878"/>
                  <a:gd name="connsiteX1" fmla="*/ 1599 w 755361"/>
                  <a:gd name="connsiteY1" fmla="*/ 383586 h 416878"/>
                  <a:gd name="connsiteX2" fmla="*/ 557653 w 755361"/>
                  <a:gd name="connsiteY2" fmla="*/ 37597 h 416878"/>
                  <a:gd name="connsiteX3" fmla="*/ 619437 w 755361"/>
                  <a:gd name="connsiteY3" fmla="*/ 25240 h 416878"/>
                  <a:gd name="connsiteX0-1" fmla="*/ 754492 w 754492"/>
                  <a:gd name="connsiteY0-2" fmla="*/ 358346 h 392510"/>
                  <a:gd name="connsiteX1-3" fmla="*/ 730 w 754492"/>
                  <a:gd name="connsiteY1-4" fmla="*/ 358346 h 392510"/>
                  <a:gd name="connsiteX2-5" fmla="*/ 618568 w 754492"/>
                  <a:gd name="connsiteY2-6" fmla="*/ 0 h 392510"/>
                  <a:gd name="connsiteX0-7" fmla="*/ 1458409 w 1458409"/>
                  <a:gd name="connsiteY0-8" fmla="*/ 358346 h 379568"/>
                  <a:gd name="connsiteX1-9" fmla="*/ 312 w 1458409"/>
                  <a:gd name="connsiteY1-10" fmla="*/ 333633 h 379568"/>
                  <a:gd name="connsiteX2-11" fmla="*/ 1322485 w 1458409"/>
                  <a:gd name="connsiteY2-12" fmla="*/ 0 h 379568"/>
                  <a:gd name="connsiteX0-13" fmla="*/ 1483885 w 1483885"/>
                  <a:gd name="connsiteY0-14" fmla="*/ 457200 h 484234"/>
                  <a:gd name="connsiteX1-15" fmla="*/ 25788 w 1483885"/>
                  <a:gd name="connsiteY1-16" fmla="*/ 432487 h 484234"/>
                  <a:gd name="connsiteX2-17" fmla="*/ 569485 w 1483885"/>
                  <a:gd name="connsiteY2-18" fmla="*/ 0 h 484234"/>
                  <a:gd name="connsiteX0-19" fmla="*/ 1475175 w 1475175"/>
                  <a:gd name="connsiteY0-20" fmla="*/ 469557 h 497359"/>
                  <a:gd name="connsiteX1-21" fmla="*/ 17078 w 1475175"/>
                  <a:gd name="connsiteY1-22" fmla="*/ 444844 h 497359"/>
                  <a:gd name="connsiteX2-23" fmla="*/ 684342 w 1475175"/>
                  <a:gd name="connsiteY2-24" fmla="*/ 0 h 497359"/>
                  <a:gd name="connsiteX0-25" fmla="*/ 1482176 w 1482176"/>
                  <a:gd name="connsiteY0-26" fmla="*/ 469557 h 497359"/>
                  <a:gd name="connsiteX1-27" fmla="*/ 24079 w 1482176"/>
                  <a:gd name="connsiteY1-28" fmla="*/ 444844 h 497359"/>
                  <a:gd name="connsiteX2-29" fmla="*/ 691343 w 1482176"/>
                  <a:gd name="connsiteY2-30" fmla="*/ 0 h 497359"/>
                  <a:gd name="connsiteX0-31" fmla="*/ 1496003 w 1496003"/>
                  <a:gd name="connsiteY0-32" fmla="*/ 383060 h 405670"/>
                  <a:gd name="connsiteX1-33" fmla="*/ 37906 w 1496003"/>
                  <a:gd name="connsiteY1-34" fmla="*/ 358347 h 405670"/>
                  <a:gd name="connsiteX2-35" fmla="*/ 581603 w 1496003"/>
                  <a:gd name="connsiteY2-36" fmla="*/ 0 h 405670"/>
                  <a:gd name="connsiteX0-37" fmla="*/ 1498863 w 1498863"/>
                  <a:gd name="connsiteY0-38" fmla="*/ 383060 h 405670"/>
                  <a:gd name="connsiteX1-39" fmla="*/ 40766 w 1498863"/>
                  <a:gd name="connsiteY1-40" fmla="*/ 358347 h 405670"/>
                  <a:gd name="connsiteX2-41" fmla="*/ 584463 w 1498863"/>
                  <a:gd name="connsiteY2-42" fmla="*/ 0 h 405670"/>
                  <a:gd name="connsiteX0-43" fmla="*/ 1473706 w 1473706"/>
                  <a:gd name="connsiteY0-44" fmla="*/ 383060 h 440354"/>
                  <a:gd name="connsiteX1-45" fmla="*/ 15609 w 1473706"/>
                  <a:gd name="connsiteY1-46" fmla="*/ 358347 h 440354"/>
                  <a:gd name="connsiteX2-47" fmla="*/ 559306 w 1473706"/>
                  <a:gd name="connsiteY2-48" fmla="*/ 0 h 440354"/>
                  <a:gd name="connsiteX0-49" fmla="*/ 1682620 w 1682620"/>
                  <a:gd name="connsiteY0-50" fmla="*/ 383060 h 405670"/>
                  <a:gd name="connsiteX1-51" fmla="*/ 51528 w 1682620"/>
                  <a:gd name="connsiteY1-52" fmla="*/ 358347 h 405670"/>
                  <a:gd name="connsiteX2-53" fmla="*/ 595225 w 1682620"/>
                  <a:gd name="connsiteY2-54" fmla="*/ 0 h 405670"/>
                  <a:gd name="connsiteX0-55" fmla="*/ 1653020 w 1653020"/>
                  <a:gd name="connsiteY0-56" fmla="*/ 320540 h 339742"/>
                  <a:gd name="connsiteX1-57" fmla="*/ 21928 w 1653020"/>
                  <a:gd name="connsiteY1-58" fmla="*/ 295827 h 339742"/>
                  <a:gd name="connsiteX2-59" fmla="*/ 825980 w 1653020"/>
                  <a:gd name="connsiteY2-60" fmla="*/ 0 h 339742"/>
                  <a:gd name="connsiteX0-61" fmla="*/ 1717144 w 1717144"/>
                  <a:gd name="connsiteY0-62" fmla="*/ 381397 h 403200"/>
                  <a:gd name="connsiteX1-63" fmla="*/ 86052 w 1717144"/>
                  <a:gd name="connsiteY1-64" fmla="*/ 356684 h 403200"/>
                  <a:gd name="connsiteX2-65" fmla="*/ 296123 w 1717144"/>
                  <a:gd name="connsiteY2-66" fmla="*/ 12588 h 403200"/>
                  <a:gd name="connsiteX3-67" fmla="*/ 890104 w 1717144"/>
                  <a:gd name="connsiteY3-68" fmla="*/ 60857 h 403200"/>
                  <a:gd name="connsiteX0-69" fmla="*/ 1717144 w 1717144"/>
                  <a:gd name="connsiteY0-70" fmla="*/ 376649 h 398452"/>
                  <a:gd name="connsiteX1-71" fmla="*/ 86052 w 1717144"/>
                  <a:gd name="connsiteY1-72" fmla="*/ 351936 h 398452"/>
                  <a:gd name="connsiteX2-73" fmla="*/ 296123 w 1717144"/>
                  <a:gd name="connsiteY2-74" fmla="*/ 7840 h 398452"/>
                  <a:gd name="connsiteX3-75" fmla="*/ 651445 w 1717144"/>
                  <a:gd name="connsiteY3-76" fmla="*/ 143636 h 398452"/>
                  <a:gd name="connsiteX0-77" fmla="*/ 1717144 w 1717144"/>
                  <a:gd name="connsiteY0-78" fmla="*/ 384043 h 405846"/>
                  <a:gd name="connsiteX1-79" fmla="*/ 86052 w 1717144"/>
                  <a:gd name="connsiteY1-80" fmla="*/ 359330 h 405846"/>
                  <a:gd name="connsiteX2-81" fmla="*/ 296123 w 1717144"/>
                  <a:gd name="connsiteY2-82" fmla="*/ 15234 h 405846"/>
                  <a:gd name="connsiteX3-83" fmla="*/ 1237241 w 1717144"/>
                  <a:gd name="connsiteY3-84" fmla="*/ 38495 h 405846"/>
                  <a:gd name="connsiteX0-85" fmla="*/ 1717144 w 1717144"/>
                  <a:gd name="connsiteY0-86" fmla="*/ 377444 h 399247"/>
                  <a:gd name="connsiteX1-87" fmla="*/ 86052 w 1717144"/>
                  <a:gd name="connsiteY1-88" fmla="*/ 352731 h 399247"/>
                  <a:gd name="connsiteX2-89" fmla="*/ 296123 w 1717144"/>
                  <a:gd name="connsiteY2-90" fmla="*/ 8635 h 399247"/>
                  <a:gd name="connsiteX3-91" fmla="*/ 1237241 w 1717144"/>
                  <a:gd name="connsiteY3-92" fmla="*/ 31896 h 399247"/>
                  <a:gd name="connsiteX0-93" fmla="*/ 1717144 w 1717144"/>
                  <a:gd name="connsiteY0-94" fmla="*/ 416694 h 438497"/>
                  <a:gd name="connsiteX1-95" fmla="*/ 86052 w 1717144"/>
                  <a:gd name="connsiteY1-96" fmla="*/ 391981 h 438497"/>
                  <a:gd name="connsiteX2-97" fmla="*/ 296123 w 1717144"/>
                  <a:gd name="connsiteY2-98" fmla="*/ 47885 h 438497"/>
                  <a:gd name="connsiteX3-99" fmla="*/ 1237241 w 1717144"/>
                  <a:gd name="connsiteY3-100" fmla="*/ 71146 h 438497"/>
                  <a:gd name="connsiteX0-101" fmla="*/ 1717144 w 1717144"/>
                  <a:gd name="connsiteY0-102" fmla="*/ 385519 h 407322"/>
                  <a:gd name="connsiteX1-103" fmla="*/ 86052 w 1717144"/>
                  <a:gd name="connsiteY1-104" fmla="*/ 360806 h 407322"/>
                  <a:gd name="connsiteX2-105" fmla="*/ 296123 w 1717144"/>
                  <a:gd name="connsiteY2-106" fmla="*/ 16710 h 407322"/>
                  <a:gd name="connsiteX3-107" fmla="*/ 751724 w 1717144"/>
                  <a:gd name="connsiteY3-108" fmla="*/ 141722 h 407322"/>
                  <a:gd name="connsiteX0-109" fmla="*/ 1717144 w 1717144"/>
                  <a:gd name="connsiteY0-110" fmla="*/ 385132 h 406935"/>
                  <a:gd name="connsiteX1-111" fmla="*/ 86052 w 1717144"/>
                  <a:gd name="connsiteY1-112" fmla="*/ 360419 h 406935"/>
                  <a:gd name="connsiteX2-113" fmla="*/ 296123 w 1717144"/>
                  <a:gd name="connsiteY2-114" fmla="*/ 16323 h 406935"/>
                  <a:gd name="connsiteX3-115" fmla="*/ 751724 w 1717144"/>
                  <a:gd name="connsiteY3-116" fmla="*/ 141335 h 406935"/>
                  <a:gd name="connsiteX0-117" fmla="*/ 1717144 w 1717144"/>
                  <a:gd name="connsiteY0-118" fmla="*/ 402465 h 424268"/>
                  <a:gd name="connsiteX1-119" fmla="*/ 86052 w 1717144"/>
                  <a:gd name="connsiteY1-120" fmla="*/ 377752 h 424268"/>
                  <a:gd name="connsiteX2-121" fmla="*/ 296123 w 1717144"/>
                  <a:gd name="connsiteY2-122" fmla="*/ 33656 h 424268"/>
                  <a:gd name="connsiteX3-123" fmla="*/ 751724 w 1717144"/>
                  <a:gd name="connsiteY3-124" fmla="*/ 158668 h 424268"/>
                  <a:gd name="connsiteX0-125" fmla="*/ 1703068 w 1703068"/>
                  <a:gd name="connsiteY0-126" fmla="*/ 402465 h 433569"/>
                  <a:gd name="connsiteX1-127" fmla="*/ 71976 w 1703068"/>
                  <a:gd name="connsiteY1-128" fmla="*/ 377752 h 433569"/>
                  <a:gd name="connsiteX2-129" fmla="*/ 282047 w 1703068"/>
                  <a:gd name="connsiteY2-130" fmla="*/ 33656 h 433569"/>
                  <a:gd name="connsiteX3-131" fmla="*/ 737648 w 1703068"/>
                  <a:gd name="connsiteY3-132" fmla="*/ 158668 h 433569"/>
                  <a:gd name="connsiteX0-133" fmla="*/ 1703068 w 1703068"/>
                  <a:gd name="connsiteY0-134" fmla="*/ 402465 h 433569"/>
                  <a:gd name="connsiteX1-135" fmla="*/ 71976 w 1703068"/>
                  <a:gd name="connsiteY1-136" fmla="*/ 377752 h 433569"/>
                  <a:gd name="connsiteX2-137" fmla="*/ 282047 w 1703068"/>
                  <a:gd name="connsiteY2-138" fmla="*/ 33656 h 433569"/>
                  <a:gd name="connsiteX3-139" fmla="*/ 737648 w 1703068"/>
                  <a:gd name="connsiteY3-140" fmla="*/ 158668 h 433569"/>
                  <a:gd name="connsiteX0-141" fmla="*/ 1736283 w 1736283"/>
                  <a:gd name="connsiteY0-142" fmla="*/ 399831 h 421458"/>
                  <a:gd name="connsiteX1-143" fmla="*/ 105191 w 1736283"/>
                  <a:gd name="connsiteY1-144" fmla="*/ 375118 h 421458"/>
                  <a:gd name="connsiteX2-145" fmla="*/ 243539 w 1736283"/>
                  <a:gd name="connsiteY2-146" fmla="*/ 34201 h 421458"/>
                  <a:gd name="connsiteX3-147" fmla="*/ 770863 w 1736283"/>
                  <a:gd name="connsiteY3-148" fmla="*/ 156034 h 421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67" y="connsiteY3-68"/>
                  </a:cxn>
                </a:cxnLst>
                <a:rect l="l" t="t" r="r" b="b"/>
                <a:pathLst>
                  <a:path w="1736283" h="421458">
                    <a:moveTo>
                      <a:pt x="1736283" y="399831"/>
                    </a:moveTo>
                    <a:cubicBezTo>
                      <a:pt x="1375877" y="428663"/>
                      <a:pt x="353982" y="436056"/>
                      <a:pt x="105191" y="375118"/>
                    </a:cubicBezTo>
                    <a:cubicBezTo>
                      <a:pt x="-143600" y="314180"/>
                      <a:pt x="109530" y="83505"/>
                      <a:pt x="243539" y="34201"/>
                    </a:cubicBezTo>
                    <a:cubicBezTo>
                      <a:pt x="438239" y="-56438"/>
                      <a:pt x="1137030" y="50085"/>
                      <a:pt x="770863" y="156034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90851" y="2468840"/>
            <a:ext cx="621030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千图海量PPT模板www.58pic.com​​">
  <a:themeElements>
    <a:clrScheme name="自定义 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5F5F5F"/>
      </a:accent1>
      <a:accent2>
        <a:srgbClr val="4D4D4D"/>
      </a:accent2>
      <a:accent3>
        <a:srgbClr val="5F5F5F"/>
      </a:accent3>
      <a:accent4>
        <a:srgbClr val="969696"/>
      </a:accent4>
      <a:accent5>
        <a:srgbClr val="5F5F5F"/>
      </a:accent5>
      <a:accent6>
        <a:srgbClr val="5F5F5F"/>
      </a:accent6>
      <a:hlink>
        <a:srgbClr val="5F5F5F"/>
      </a:hlink>
      <a:folHlink>
        <a:srgbClr val="9191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宽屏</PresentationFormat>
  <Paragraphs>51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华文细黑</vt:lpstr>
      <vt:lpstr>微软雅黑</vt:lpstr>
      <vt:lpstr>Arial</vt:lpstr>
      <vt:lpstr>千图海量PPT模板www.58pic.com​​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郝 爽</cp:lastModifiedBy>
  <cp:revision>54</cp:revision>
  <dcterms:created xsi:type="dcterms:W3CDTF">2018-05-02T06:43:00Z</dcterms:created>
  <dcterms:modified xsi:type="dcterms:W3CDTF">2020-07-03T14:14:11Z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2052-10.1.0.6159</vt:lpwstr>
  </property>
</Properties>
</file>